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notesMasterIdLst>
    <p:notesMasterId r:id="rId18"/>
  </p:notesMasterIdLst>
  <p:sldIdLst>
    <p:sldId id="259" r:id="rId2"/>
    <p:sldId id="264" r:id="rId3"/>
    <p:sldId id="265" r:id="rId4"/>
    <p:sldId id="276" r:id="rId5"/>
    <p:sldId id="266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58" r:id="rId15"/>
    <p:sldId id="260" r:id="rId16"/>
    <p:sldId id="263" r:id="rId17"/>
  </p:sldIdLst>
  <p:sldSz cx="132080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AE569B"/>
    <a:srgbClr val="EAD3E5"/>
    <a:srgbClr val="0033CC"/>
    <a:srgbClr val="B2E2E2"/>
    <a:srgbClr val="FEB0B0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80371" autoAdjust="0"/>
  </p:normalViewPr>
  <p:slideViewPr>
    <p:cSldViewPr snapToGrid="0">
      <p:cViewPr varScale="1">
        <p:scale>
          <a:sx n="47" d="100"/>
          <a:sy n="47" d="100"/>
        </p:scale>
        <p:origin x="5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2270E16-E0C7-4C0C-96D9-DF71270BFAD3}" type="datetimeFigureOut">
              <a:rPr lang="he-IL" smtClean="0"/>
              <a:t>ז'/ניסן/תשע"ט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7CB6346-53C2-4783-80D3-E10DDB3F464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368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6346-53C2-4783-80D3-E10DDB3F464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002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6346-53C2-4783-80D3-E10DDB3F464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981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;p10">
            <a:extLst>
              <a:ext uri="{FF2B5EF4-FFF2-40B4-BE49-F238E27FC236}">
                <a16:creationId xmlns:a16="http://schemas.microsoft.com/office/drawing/2014/main" id="{417B947C-CAA5-4052-9DAE-593F4EF6303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754" y="0"/>
            <a:ext cx="13253508" cy="990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9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C746-73E7-444C-90E2-37CCAE3074AB}" type="datetimeFigureOut">
              <a:rPr lang="he-IL" smtClean="0"/>
              <a:t>ז'/ניסן/תשע"ט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8AB5-E770-4579-AD95-1D4E58A33BAA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Google Shape;45;p9">
            <a:extLst>
              <a:ext uri="{FF2B5EF4-FFF2-40B4-BE49-F238E27FC236}">
                <a16:creationId xmlns:a16="http://schemas.microsoft.com/office/drawing/2014/main" id="{7E7B484C-EE21-4945-AEC0-A66B4000520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69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5;p9">
            <a:extLst>
              <a:ext uri="{FF2B5EF4-FFF2-40B4-BE49-F238E27FC236}">
                <a16:creationId xmlns:a16="http://schemas.microsoft.com/office/drawing/2014/main" id="{7E7B484C-EE21-4945-AEC0-A66B4000520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16200000" flipH="1">
            <a:off x="1651000" y="-1651000"/>
            <a:ext cx="9906000" cy="1320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23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8;p8">
            <a:extLst>
              <a:ext uri="{FF2B5EF4-FFF2-40B4-BE49-F238E27FC236}">
                <a16:creationId xmlns:a16="http://schemas.microsoft.com/office/drawing/2014/main" id="{5B64F1E0-8364-4D15-9127-47E5ECD554A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75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;p2">
            <a:extLst>
              <a:ext uri="{FF2B5EF4-FFF2-40B4-BE49-F238E27FC236}">
                <a16:creationId xmlns:a16="http://schemas.microsoft.com/office/drawing/2014/main" id="{BD102683-8A0B-4B87-9F11-7FF4743A893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208000" cy="990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56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7;p6">
            <a:extLst>
              <a:ext uri="{FF2B5EF4-FFF2-40B4-BE49-F238E27FC236}">
                <a16:creationId xmlns:a16="http://schemas.microsoft.com/office/drawing/2014/main" id="{581847B7-4592-4B27-98CE-B154251E9952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2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5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0C746-73E7-444C-90E2-37CCAE3074AB}" type="datetimeFigureOut">
              <a:rPr lang="he-IL" smtClean="0"/>
              <a:t>ז'/ניסן/תשע"ט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A8AB5-E770-4579-AD95-1D4E58A33B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624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0" r:id="rId3"/>
    <p:sldLayoutId id="2147483687" r:id="rId4"/>
    <p:sldLayoutId id="2147483688" r:id="rId5"/>
    <p:sldLayoutId id="2147483689" r:id="rId6"/>
  </p:sldLayoutIdLst>
  <p:txStyles>
    <p:titleStyle>
      <a:lvl1pPr algn="l" defTabSz="1320759" rtl="1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r" defTabSz="1320759" rtl="1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r" defTabSz="1320759" rtl="1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r" defTabSz="1320759" rtl="1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70;p34">
            <a:extLst>
              <a:ext uri="{FF2B5EF4-FFF2-40B4-BE49-F238E27FC236}">
                <a16:creationId xmlns:a16="http://schemas.microsoft.com/office/drawing/2014/main" id="{8B580471-87AC-4187-AEC2-C5A0EDE488EC}"/>
              </a:ext>
            </a:extLst>
          </p:cNvPr>
          <p:cNvSpPr/>
          <p:nvPr/>
        </p:nvSpPr>
        <p:spPr>
          <a:xfrm>
            <a:off x="1171331" y="4278998"/>
            <a:ext cx="5296812" cy="412362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Google Shape;273;p34">
            <a:extLst>
              <a:ext uri="{FF2B5EF4-FFF2-40B4-BE49-F238E27FC236}">
                <a16:creationId xmlns:a16="http://schemas.microsoft.com/office/drawing/2014/main" id="{FEA6420A-AEEB-4AAD-A215-4784A953EC66}"/>
              </a:ext>
            </a:extLst>
          </p:cNvPr>
          <p:cNvSpPr txBox="1">
            <a:spLocks/>
          </p:cNvSpPr>
          <p:nvPr/>
        </p:nvSpPr>
        <p:spPr>
          <a:xfrm>
            <a:off x="6108490" y="1766948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cs typeface="Agas" pitchFamily="2" charset="-79"/>
              </a:rPr>
              <a:t>הנדסת תוכנה</a:t>
            </a:r>
          </a:p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7200" b="1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cs typeface="Agas" pitchFamily="2" charset="-79"/>
              </a:rPr>
              <a:t>בשירות הקהילה</a:t>
            </a:r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7D17D8BD-E233-4DC4-BB86-A45A64C93E0F}"/>
              </a:ext>
            </a:extLst>
          </p:cNvPr>
          <p:cNvGrpSpPr/>
          <p:nvPr/>
        </p:nvGrpSpPr>
        <p:grpSpPr>
          <a:xfrm>
            <a:off x="1292907" y="4784805"/>
            <a:ext cx="5053659" cy="2595202"/>
            <a:chOff x="3502783" y="2216170"/>
            <a:chExt cx="7089142" cy="3640484"/>
          </a:xfrm>
        </p:grpSpPr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C25337BB-A4CA-46A5-975D-7DF5223C4D32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grpSp>
          <p:nvGrpSpPr>
            <p:cNvPr id="17" name="קבוצה 16">
              <a:extLst>
                <a:ext uri="{FF2B5EF4-FFF2-40B4-BE49-F238E27FC236}">
                  <a16:creationId xmlns:a16="http://schemas.microsoft.com/office/drawing/2014/main" id="{C9B8C95F-1325-4F1F-A726-2A100A84C019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18" name="צורה חופשית: צורה 17">
                <a:extLst>
                  <a:ext uri="{FF2B5EF4-FFF2-40B4-BE49-F238E27FC236}">
                    <a16:creationId xmlns:a16="http://schemas.microsoft.com/office/drawing/2014/main" id="{7C4343AE-2850-407A-9AE7-9F4638131BBB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050"/>
              </a:p>
            </p:txBody>
          </p:sp>
          <p:pic>
            <p:nvPicPr>
              <p:cNvPr id="19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4959F423-5E54-43CA-BAB1-7C0EC2E95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58B278-7488-4381-9C64-A7F436371CA4}"/>
              </a:ext>
            </a:extLst>
          </p:cNvPr>
          <p:cNvSpPr txBox="1"/>
          <p:nvPr/>
        </p:nvSpPr>
        <p:spPr>
          <a:xfrm>
            <a:off x="10680606" y="7209689"/>
            <a:ext cx="1828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kern="1200" dirty="0">
                <a:solidFill>
                  <a:schemeClr val="tx1"/>
                </a:solidFill>
                <a:cs typeface="Kapriza" pitchFamily="2" charset="-79"/>
              </a:rPr>
              <a:t>גיא עודי          </a:t>
            </a:r>
            <a:r>
              <a:rPr lang="he-IL" sz="3600" dirty="0">
                <a:cs typeface="Kapriza" pitchFamily="2" charset="-79"/>
              </a:rPr>
              <a:t>דניאל גבאי</a:t>
            </a:r>
          </a:p>
          <a:p>
            <a:pPr algn="ctr" rtl="1"/>
            <a:r>
              <a:rPr lang="he-IL" sz="3600" kern="1200" dirty="0">
                <a:solidFill>
                  <a:schemeClr val="tx1"/>
                </a:solidFill>
                <a:cs typeface="Kapriza" pitchFamily="2" charset="-79"/>
              </a:rPr>
              <a:t>אסתי קולין</a:t>
            </a: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6A1462DF-152F-4213-9B79-583BDB07511F}"/>
              </a:ext>
            </a:extLst>
          </p:cNvPr>
          <p:cNvSpPr/>
          <p:nvPr/>
        </p:nvSpPr>
        <p:spPr>
          <a:xfrm>
            <a:off x="8986924" y="7486687"/>
            <a:ext cx="211077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dirty="0">
                <a:cs typeface="Kapriza" pitchFamily="2" charset="-79"/>
              </a:rPr>
              <a:t>שרי זרביב</a:t>
            </a:r>
          </a:p>
          <a:p>
            <a:pPr algn="ctr" rtl="1"/>
            <a:r>
              <a:rPr lang="he-IL" sz="3600" dirty="0">
                <a:cs typeface="Kapriza" pitchFamily="2" charset="-79"/>
              </a:rPr>
              <a:t>שחר ישראלי</a:t>
            </a: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101E36C6-AD53-45B9-B0CC-72F26D6DBC5F}"/>
              </a:ext>
            </a:extLst>
          </p:cNvPr>
          <p:cNvGrpSpPr/>
          <p:nvPr/>
        </p:nvGrpSpPr>
        <p:grpSpPr>
          <a:xfrm>
            <a:off x="618607" y="736600"/>
            <a:ext cx="4207394" cy="1231900"/>
            <a:chOff x="13787132" y="1780931"/>
            <a:chExt cx="10442414" cy="3057476"/>
          </a:xfrm>
        </p:grpSpPr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61CC149F-71AA-4D10-993F-5ED3E347C0AE}"/>
                </a:ext>
              </a:extLst>
            </p:cNvPr>
            <p:cNvSpPr/>
            <p:nvPr/>
          </p:nvSpPr>
          <p:spPr>
            <a:xfrm>
              <a:off x="13787132" y="1780931"/>
              <a:ext cx="10442414" cy="3057476"/>
            </a:xfrm>
            <a:custGeom>
              <a:avLst/>
              <a:gdLst>
                <a:gd name="connsiteX0" fmla="*/ 325616 w 11455579"/>
                <a:gd name="connsiteY0" fmla="*/ 1428856 h 3371956"/>
                <a:gd name="connsiteX1" fmla="*/ 1582916 w 11455579"/>
                <a:gd name="connsiteY1" fmla="*/ 1385993 h 3371956"/>
                <a:gd name="connsiteX2" fmla="*/ 1625779 w 11455579"/>
                <a:gd name="connsiteY2" fmla="*/ 1371706 h 3371956"/>
                <a:gd name="connsiteX3" fmla="*/ 1597204 w 11455579"/>
                <a:gd name="connsiteY3" fmla="*/ 1028806 h 3371956"/>
                <a:gd name="connsiteX4" fmla="*/ 1582916 w 11455579"/>
                <a:gd name="connsiteY4" fmla="*/ 985943 h 3371956"/>
                <a:gd name="connsiteX5" fmla="*/ 1611491 w 11455579"/>
                <a:gd name="connsiteY5" fmla="*/ 685906 h 3371956"/>
                <a:gd name="connsiteX6" fmla="*/ 1625779 w 11455579"/>
                <a:gd name="connsiteY6" fmla="*/ 643043 h 3371956"/>
                <a:gd name="connsiteX7" fmla="*/ 1711504 w 11455579"/>
                <a:gd name="connsiteY7" fmla="*/ 628756 h 3371956"/>
                <a:gd name="connsiteX8" fmla="*/ 1811516 w 11455579"/>
                <a:gd name="connsiteY8" fmla="*/ 614468 h 3371956"/>
                <a:gd name="connsiteX9" fmla="*/ 4383266 w 11455579"/>
                <a:gd name="connsiteY9" fmla="*/ 557318 h 3371956"/>
                <a:gd name="connsiteX10" fmla="*/ 4440416 w 11455579"/>
                <a:gd name="connsiteY10" fmla="*/ 543031 h 3371956"/>
                <a:gd name="connsiteX11" fmla="*/ 4811891 w 11455579"/>
                <a:gd name="connsiteY11" fmla="*/ 528743 h 3371956"/>
                <a:gd name="connsiteX12" fmla="*/ 5840591 w 11455579"/>
                <a:gd name="connsiteY12" fmla="*/ 571606 h 3371956"/>
                <a:gd name="connsiteX13" fmla="*/ 5869166 w 11455579"/>
                <a:gd name="connsiteY13" fmla="*/ 628756 h 3371956"/>
                <a:gd name="connsiteX14" fmla="*/ 5912029 w 11455579"/>
                <a:gd name="connsiteY14" fmla="*/ 685906 h 3371956"/>
                <a:gd name="connsiteX15" fmla="*/ 5954891 w 11455579"/>
                <a:gd name="connsiteY15" fmla="*/ 985943 h 3371956"/>
                <a:gd name="connsiteX16" fmla="*/ 5983466 w 11455579"/>
                <a:gd name="connsiteY16" fmla="*/ 1043093 h 3371956"/>
                <a:gd name="connsiteX17" fmla="*/ 5997754 w 11455579"/>
                <a:gd name="connsiteY17" fmla="*/ 1114531 h 3371956"/>
                <a:gd name="connsiteX18" fmla="*/ 6012041 w 11455579"/>
                <a:gd name="connsiteY18" fmla="*/ 1157393 h 3371956"/>
                <a:gd name="connsiteX19" fmla="*/ 6054904 w 11455579"/>
                <a:gd name="connsiteY19" fmla="*/ 1171681 h 3371956"/>
                <a:gd name="connsiteX20" fmla="*/ 6112054 w 11455579"/>
                <a:gd name="connsiteY20" fmla="*/ 1200256 h 3371956"/>
                <a:gd name="connsiteX21" fmla="*/ 6183491 w 11455579"/>
                <a:gd name="connsiteY21" fmla="*/ 1243118 h 3371956"/>
                <a:gd name="connsiteX22" fmla="*/ 6254929 w 11455579"/>
                <a:gd name="connsiteY22" fmla="*/ 1257406 h 3371956"/>
                <a:gd name="connsiteX23" fmla="*/ 6483529 w 11455579"/>
                <a:gd name="connsiteY23" fmla="*/ 1228831 h 3371956"/>
                <a:gd name="connsiteX24" fmla="*/ 6554966 w 11455579"/>
                <a:gd name="connsiteY24" fmla="*/ 1157393 h 3371956"/>
                <a:gd name="connsiteX25" fmla="*/ 6597829 w 11455579"/>
                <a:gd name="connsiteY25" fmla="*/ 1114531 h 3371956"/>
                <a:gd name="connsiteX26" fmla="*/ 6612116 w 11455579"/>
                <a:gd name="connsiteY26" fmla="*/ 957368 h 3371956"/>
                <a:gd name="connsiteX27" fmla="*/ 6626404 w 11455579"/>
                <a:gd name="connsiteY27" fmla="*/ 828781 h 3371956"/>
                <a:gd name="connsiteX28" fmla="*/ 6597829 w 11455579"/>
                <a:gd name="connsiteY28" fmla="*/ 643043 h 3371956"/>
                <a:gd name="connsiteX29" fmla="*/ 6697841 w 11455579"/>
                <a:gd name="connsiteY29" fmla="*/ 543031 h 3371956"/>
                <a:gd name="connsiteX30" fmla="*/ 6740704 w 11455579"/>
                <a:gd name="connsiteY30" fmla="*/ 500168 h 3371956"/>
                <a:gd name="connsiteX31" fmla="*/ 6826429 w 11455579"/>
                <a:gd name="connsiteY31" fmla="*/ 471593 h 3371956"/>
                <a:gd name="connsiteX32" fmla="*/ 7126466 w 11455579"/>
                <a:gd name="connsiteY32" fmla="*/ 414443 h 3371956"/>
                <a:gd name="connsiteX33" fmla="*/ 7712254 w 11455579"/>
                <a:gd name="connsiteY33" fmla="*/ 385868 h 3371956"/>
                <a:gd name="connsiteX34" fmla="*/ 7812266 w 11455579"/>
                <a:gd name="connsiteY34" fmla="*/ 357293 h 3371956"/>
                <a:gd name="connsiteX35" fmla="*/ 7869416 w 11455579"/>
                <a:gd name="connsiteY35" fmla="*/ 343006 h 3371956"/>
                <a:gd name="connsiteX36" fmla="*/ 7955141 w 11455579"/>
                <a:gd name="connsiteY36" fmla="*/ 314431 h 3371956"/>
                <a:gd name="connsiteX37" fmla="*/ 8055154 w 11455579"/>
                <a:gd name="connsiteY37" fmla="*/ 257281 h 3371956"/>
                <a:gd name="connsiteX38" fmla="*/ 8183741 w 11455579"/>
                <a:gd name="connsiteY38" fmla="*/ 185843 h 3371956"/>
                <a:gd name="connsiteX39" fmla="*/ 8298041 w 11455579"/>
                <a:gd name="connsiteY39" fmla="*/ 114406 h 3371956"/>
                <a:gd name="connsiteX40" fmla="*/ 8398054 w 11455579"/>
                <a:gd name="connsiteY40" fmla="*/ 57256 h 3371956"/>
                <a:gd name="connsiteX41" fmla="*/ 8426629 w 11455579"/>
                <a:gd name="connsiteY41" fmla="*/ 14393 h 3371956"/>
                <a:gd name="connsiteX42" fmla="*/ 8555216 w 11455579"/>
                <a:gd name="connsiteY42" fmla="*/ 28681 h 3371956"/>
                <a:gd name="connsiteX43" fmla="*/ 8626654 w 11455579"/>
                <a:gd name="connsiteY43" fmla="*/ 42968 h 3371956"/>
                <a:gd name="connsiteX44" fmla="*/ 8755241 w 11455579"/>
                <a:gd name="connsiteY44" fmla="*/ 142981 h 3371956"/>
                <a:gd name="connsiteX45" fmla="*/ 8812391 w 11455579"/>
                <a:gd name="connsiteY45" fmla="*/ 171556 h 3371956"/>
                <a:gd name="connsiteX46" fmla="*/ 8855254 w 11455579"/>
                <a:gd name="connsiteY46" fmla="*/ 200131 h 3371956"/>
                <a:gd name="connsiteX47" fmla="*/ 9040991 w 11455579"/>
                <a:gd name="connsiteY47" fmla="*/ 242993 h 3371956"/>
                <a:gd name="connsiteX48" fmla="*/ 9269591 w 11455579"/>
                <a:gd name="connsiteY48" fmla="*/ 300143 h 3371956"/>
                <a:gd name="connsiteX49" fmla="*/ 9441041 w 11455579"/>
                <a:gd name="connsiteY49" fmla="*/ 314431 h 3371956"/>
                <a:gd name="connsiteX50" fmla="*/ 9541054 w 11455579"/>
                <a:gd name="connsiteY50" fmla="*/ 357293 h 3371956"/>
                <a:gd name="connsiteX51" fmla="*/ 9641066 w 11455579"/>
                <a:gd name="connsiteY51" fmla="*/ 371581 h 3371956"/>
                <a:gd name="connsiteX52" fmla="*/ 9826804 w 11455579"/>
                <a:gd name="connsiteY52" fmla="*/ 414443 h 3371956"/>
                <a:gd name="connsiteX53" fmla="*/ 9912529 w 11455579"/>
                <a:gd name="connsiteY53" fmla="*/ 443018 h 3371956"/>
                <a:gd name="connsiteX54" fmla="*/ 10026829 w 11455579"/>
                <a:gd name="connsiteY54" fmla="*/ 471593 h 3371956"/>
                <a:gd name="connsiteX55" fmla="*/ 10198279 w 11455579"/>
                <a:gd name="connsiteY55" fmla="*/ 500168 h 3371956"/>
                <a:gd name="connsiteX56" fmla="*/ 10326866 w 11455579"/>
                <a:gd name="connsiteY56" fmla="*/ 543031 h 3371956"/>
                <a:gd name="connsiteX57" fmla="*/ 10555466 w 11455579"/>
                <a:gd name="connsiteY57" fmla="*/ 571606 h 3371956"/>
                <a:gd name="connsiteX58" fmla="*/ 10741204 w 11455579"/>
                <a:gd name="connsiteY58" fmla="*/ 614468 h 3371956"/>
                <a:gd name="connsiteX59" fmla="*/ 10898366 w 11455579"/>
                <a:gd name="connsiteY59" fmla="*/ 628756 h 3371956"/>
                <a:gd name="connsiteX60" fmla="*/ 10998379 w 11455579"/>
                <a:gd name="connsiteY60" fmla="*/ 643043 h 3371956"/>
                <a:gd name="connsiteX61" fmla="*/ 11055529 w 11455579"/>
                <a:gd name="connsiteY61" fmla="*/ 657331 h 3371956"/>
                <a:gd name="connsiteX62" fmla="*/ 11455579 w 11455579"/>
                <a:gd name="connsiteY62" fmla="*/ 685906 h 3371956"/>
                <a:gd name="connsiteX63" fmla="*/ 11441291 w 11455579"/>
                <a:gd name="connsiteY63" fmla="*/ 857356 h 3371956"/>
                <a:gd name="connsiteX64" fmla="*/ 11412716 w 11455579"/>
                <a:gd name="connsiteY64" fmla="*/ 900218 h 3371956"/>
                <a:gd name="connsiteX65" fmla="*/ 11326991 w 11455579"/>
                <a:gd name="connsiteY65" fmla="*/ 985943 h 3371956"/>
                <a:gd name="connsiteX66" fmla="*/ 11284129 w 11455579"/>
                <a:gd name="connsiteY66" fmla="*/ 1028806 h 3371956"/>
                <a:gd name="connsiteX67" fmla="*/ 11212691 w 11455579"/>
                <a:gd name="connsiteY67" fmla="*/ 1057381 h 3371956"/>
                <a:gd name="connsiteX68" fmla="*/ 11141254 w 11455579"/>
                <a:gd name="connsiteY68" fmla="*/ 1128818 h 3371956"/>
                <a:gd name="connsiteX69" fmla="*/ 11112679 w 11455579"/>
                <a:gd name="connsiteY69" fmla="*/ 1171681 h 3371956"/>
                <a:gd name="connsiteX70" fmla="*/ 11069816 w 11455579"/>
                <a:gd name="connsiteY70" fmla="*/ 1200256 h 3371956"/>
                <a:gd name="connsiteX71" fmla="*/ 11012666 w 11455579"/>
                <a:gd name="connsiteY71" fmla="*/ 1243118 h 3371956"/>
                <a:gd name="connsiteX72" fmla="*/ 10941229 w 11455579"/>
                <a:gd name="connsiteY72" fmla="*/ 1343131 h 3371956"/>
                <a:gd name="connsiteX73" fmla="*/ 10855504 w 11455579"/>
                <a:gd name="connsiteY73" fmla="*/ 1471718 h 3371956"/>
                <a:gd name="connsiteX74" fmla="*/ 10798354 w 11455579"/>
                <a:gd name="connsiteY74" fmla="*/ 1543156 h 3371956"/>
                <a:gd name="connsiteX75" fmla="*/ 10712629 w 11455579"/>
                <a:gd name="connsiteY75" fmla="*/ 1700318 h 3371956"/>
                <a:gd name="connsiteX76" fmla="*/ 10698341 w 11455579"/>
                <a:gd name="connsiteY76" fmla="*/ 1743181 h 3371956"/>
                <a:gd name="connsiteX77" fmla="*/ 10598329 w 11455579"/>
                <a:gd name="connsiteY77" fmla="*/ 1900343 h 3371956"/>
                <a:gd name="connsiteX78" fmla="*/ 10555466 w 11455579"/>
                <a:gd name="connsiteY78" fmla="*/ 2014643 h 3371956"/>
                <a:gd name="connsiteX79" fmla="*/ 10455454 w 11455579"/>
                <a:gd name="connsiteY79" fmla="*/ 2100368 h 3371956"/>
                <a:gd name="connsiteX80" fmla="*/ 10398304 w 11455579"/>
                <a:gd name="connsiteY80" fmla="*/ 2171806 h 3371956"/>
                <a:gd name="connsiteX81" fmla="*/ 10369729 w 11455579"/>
                <a:gd name="connsiteY81" fmla="*/ 2228956 h 3371956"/>
                <a:gd name="connsiteX82" fmla="*/ 10326866 w 11455579"/>
                <a:gd name="connsiteY82" fmla="*/ 2300393 h 3371956"/>
                <a:gd name="connsiteX83" fmla="*/ 10298291 w 11455579"/>
                <a:gd name="connsiteY83" fmla="*/ 2357543 h 3371956"/>
                <a:gd name="connsiteX84" fmla="*/ 10255429 w 11455579"/>
                <a:gd name="connsiteY84" fmla="*/ 2428981 h 3371956"/>
                <a:gd name="connsiteX85" fmla="*/ 10226854 w 11455579"/>
                <a:gd name="connsiteY85" fmla="*/ 2486131 h 3371956"/>
                <a:gd name="connsiteX86" fmla="*/ 10212566 w 11455579"/>
                <a:gd name="connsiteY86" fmla="*/ 2528993 h 3371956"/>
                <a:gd name="connsiteX87" fmla="*/ 10169704 w 11455579"/>
                <a:gd name="connsiteY87" fmla="*/ 2571856 h 3371956"/>
                <a:gd name="connsiteX88" fmla="*/ 10112554 w 11455579"/>
                <a:gd name="connsiteY88" fmla="*/ 2657581 h 3371956"/>
                <a:gd name="connsiteX89" fmla="*/ 10055404 w 11455579"/>
                <a:gd name="connsiteY89" fmla="*/ 2771881 h 3371956"/>
                <a:gd name="connsiteX90" fmla="*/ 10026829 w 11455579"/>
                <a:gd name="connsiteY90" fmla="*/ 2829031 h 3371956"/>
                <a:gd name="connsiteX91" fmla="*/ 9969679 w 11455579"/>
                <a:gd name="connsiteY91" fmla="*/ 2871893 h 3371956"/>
                <a:gd name="connsiteX92" fmla="*/ 9926816 w 11455579"/>
                <a:gd name="connsiteY92" fmla="*/ 2986193 h 3371956"/>
                <a:gd name="connsiteX93" fmla="*/ 9869666 w 11455579"/>
                <a:gd name="connsiteY93" fmla="*/ 3057631 h 3371956"/>
                <a:gd name="connsiteX94" fmla="*/ 9769654 w 11455579"/>
                <a:gd name="connsiteY94" fmla="*/ 3143356 h 3371956"/>
                <a:gd name="connsiteX95" fmla="*/ 9698216 w 11455579"/>
                <a:gd name="connsiteY95" fmla="*/ 3171931 h 3371956"/>
                <a:gd name="connsiteX96" fmla="*/ 9641066 w 11455579"/>
                <a:gd name="connsiteY96" fmla="*/ 3200506 h 3371956"/>
                <a:gd name="connsiteX97" fmla="*/ 9569629 w 11455579"/>
                <a:gd name="connsiteY97" fmla="*/ 3229081 h 3371956"/>
                <a:gd name="connsiteX98" fmla="*/ 9512479 w 11455579"/>
                <a:gd name="connsiteY98" fmla="*/ 3257656 h 3371956"/>
                <a:gd name="connsiteX99" fmla="*/ 9469616 w 11455579"/>
                <a:gd name="connsiteY99" fmla="*/ 3300518 h 3371956"/>
                <a:gd name="connsiteX100" fmla="*/ 9369604 w 11455579"/>
                <a:gd name="connsiteY100" fmla="*/ 3314806 h 3371956"/>
                <a:gd name="connsiteX101" fmla="*/ 9098141 w 11455579"/>
                <a:gd name="connsiteY101" fmla="*/ 3343381 h 3371956"/>
                <a:gd name="connsiteX102" fmla="*/ 8312329 w 11455579"/>
                <a:gd name="connsiteY102" fmla="*/ 3314806 h 3371956"/>
                <a:gd name="connsiteX103" fmla="*/ 8198029 w 11455579"/>
                <a:gd name="connsiteY103" fmla="*/ 3271943 h 3371956"/>
                <a:gd name="connsiteX104" fmla="*/ 8112304 w 11455579"/>
                <a:gd name="connsiteY104" fmla="*/ 3214793 h 3371956"/>
                <a:gd name="connsiteX105" fmla="*/ 8040866 w 11455579"/>
                <a:gd name="connsiteY105" fmla="*/ 3143356 h 3371956"/>
                <a:gd name="connsiteX106" fmla="*/ 8012291 w 11455579"/>
                <a:gd name="connsiteY106" fmla="*/ 3100493 h 3371956"/>
                <a:gd name="connsiteX107" fmla="*/ 7969429 w 11455579"/>
                <a:gd name="connsiteY107" fmla="*/ 3071918 h 3371956"/>
                <a:gd name="connsiteX108" fmla="*/ 7912279 w 11455579"/>
                <a:gd name="connsiteY108" fmla="*/ 3014768 h 3371956"/>
                <a:gd name="connsiteX109" fmla="*/ 7855129 w 11455579"/>
                <a:gd name="connsiteY109" fmla="*/ 2929043 h 3371956"/>
                <a:gd name="connsiteX110" fmla="*/ 7826554 w 11455579"/>
                <a:gd name="connsiteY110" fmla="*/ 2871893 h 3371956"/>
                <a:gd name="connsiteX111" fmla="*/ 7812266 w 11455579"/>
                <a:gd name="connsiteY111" fmla="*/ 2829031 h 3371956"/>
                <a:gd name="connsiteX112" fmla="*/ 7769404 w 11455579"/>
                <a:gd name="connsiteY112" fmla="*/ 2800456 h 3371956"/>
                <a:gd name="connsiteX113" fmla="*/ 7683679 w 11455579"/>
                <a:gd name="connsiteY113" fmla="*/ 2729018 h 3371956"/>
                <a:gd name="connsiteX114" fmla="*/ 7640816 w 11455579"/>
                <a:gd name="connsiteY114" fmla="*/ 2686156 h 3371956"/>
                <a:gd name="connsiteX115" fmla="*/ 7569379 w 11455579"/>
                <a:gd name="connsiteY115" fmla="*/ 2629006 h 3371956"/>
                <a:gd name="connsiteX116" fmla="*/ 7269341 w 11455579"/>
                <a:gd name="connsiteY116" fmla="*/ 2586143 h 3371956"/>
                <a:gd name="connsiteX117" fmla="*/ 5340529 w 11455579"/>
                <a:gd name="connsiteY117" fmla="*/ 2614718 h 3371956"/>
                <a:gd name="connsiteX118" fmla="*/ 5154791 w 11455579"/>
                <a:gd name="connsiteY118" fmla="*/ 2643293 h 3371956"/>
                <a:gd name="connsiteX119" fmla="*/ 5126216 w 11455579"/>
                <a:gd name="connsiteY119" fmla="*/ 2743306 h 3371956"/>
                <a:gd name="connsiteX120" fmla="*/ 5097641 w 11455579"/>
                <a:gd name="connsiteY120" fmla="*/ 3029056 h 3371956"/>
                <a:gd name="connsiteX121" fmla="*/ 5083354 w 11455579"/>
                <a:gd name="connsiteY121" fmla="*/ 3114781 h 3371956"/>
                <a:gd name="connsiteX122" fmla="*/ 5069066 w 11455579"/>
                <a:gd name="connsiteY122" fmla="*/ 3300518 h 3371956"/>
                <a:gd name="connsiteX123" fmla="*/ 4969054 w 11455579"/>
                <a:gd name="connsiteY123" fmla="*/ 3314806 h 3371956"/>
                <a:gd name="connsiteX124" fmla="*/ 4826179 w 11455579"/>
                <a:gd name="connsiteY124" fmla="*/ 3371956 h 3371956"/>
                <a:gd name="connsiteX125" fmla="*/ 3740329 w 11455579"/>
                <a:gd name="connsiteY125" fmla="*/ 3357668 h 3371956"/>
                <a:gd name="connsiteX126" fmla="*/ 3597454 w 11455579"/>
                <a:gd name="connsiteY126" fmla="*/ 3329093 h 3371956"/>
                <a:gd name="connsiteX127" fmla="*/ 3183116 w 11455579"/>
                <a:gd name="connsiteY127" fmla="*/ 3271943 h 3371956"/>
                <a:gd name="connsiteX128" fmla="*/ 2697341 w 11455579"/>
                <a:gd name="connsiteY128" fmla="*/ 3243368 h 3371956"/>
                <a:gd name="connsiteX129" fmla="*/ 2525891 w 11455579"/>
                <a:gd name="connsiteY129" fmla="*/ 3186218 h 3371956"/>
                <a:gd name="connsiteX130" fmla="*/ 2497316 w 11455579"/>
                <a:gd name="connsiteY130" fmla="*/ 3129068 h 3371956"/>
                <a:gd name="connsiteX131" fmla="*/ 2454454 w 11455579"/>
                <a:gd name="connsiteY131" fmla="*/ 2986193 h 3371956"/>
                <a:gd name="connsiteX132" fmla="*/ 2440166 w 11455579"/>
                <a:gd name="connsiteY132" fmla="*/ 2814743 h 3371956"/>
                <a:gd name="connsiteX133" fmla="*/ 2425879 w 11455579"/>
                <a:gd name="connsiteY133" fmla="*/ 2757593 h 3371956"/>
                <a:gd name="connsiteX134" fmla="*/ 2397304 w 11455579"/>
                <a:gd name="connsiteY134" fmla="*/ 2657581 h 3371956"/>
                <a:gd name="connsiteX135" fmla="*/ 2383016 w 11455579"/>
                <a:gd name="connsiteY135" fmla="*/ 2614718 h 3371956"/>
                <a:gd name="connsiteX136" fmla="*/ 2325866 w 11455579"/>
                <a:gd name="connsiteY136" fmla="*/ 2600431 h 3371956"/>
                <a:gd name="connsiteX137" fmla="*/ 2225854 w 11455579"/>
                <a:gd name="connsiteY137" fmla="*/ 2557568 h 3371956"/>
                <a:gd name="connsiteX138" fmla="*/ 2168704 w 11455579"/>
                <a:gd name="connsiteY138" fmla="*/ 2528993 h 3371956"/>
                <a:gd name="connsiteX139" fmla="*/ 1897241 w 11455579"/>
                <a:gd name="connsiteY139" fmla="*/ 2514706 h 3371956"/>
                <a:gd name="connsiteX140" fmla="*/ 654229 w 11455579"/>
                <a:gd name="connsiteY140" fmla="*/ 2486131 h 3371956"/>
                <a:gd name="connsiteX141" fmla="*/ 368479 w 11455579"/>
                <a:gd name="connsiteY141" fmla="*/ 2471843 h 3371956"/>
                <a:gd name="connsiteX142" fmla="*/ 139879 w 11455579"/>
                <a:gd name="connsiteY142" fmla="*/ 2457556 h 3371956"/>
                <a:gd name="connsiteX143" fmla="*/ 111304 w 11455579"/>
                <a:gd name="connsiteY143" fmla="*/ 2414693 h 3371956"/>
                <a:gd name="connsiteX144" fmla="*/ 68441 w 11455579"/>
                <a:gd name="connsiteY144" fmla="*/ 2386118 h 3371956"/>
                <a:gd name="connsiteX145" fmla="*/ 68441 w 11455579"/>
                <a:gd name="connsiteY145" fmla="*/ 1657456 h 3371956"/>
                <a:gd name="connsiteX146" fmla="*/ 97016 w 11455579"/>
                <a:gd name="connsiteY146" fmla="*/ 1528868 h 3371956"/>
                <a:gd name="connsiteX147" fmla="*/ 197029 w 11455579"/>
                <a:gd name="connsiteY147" fmla="*/ 1471718 h 3371956"/>
                <a:gd name="connsiteX148" fmla="*/ 239891 w 11455579"/>
                <a:gd name="connsiteY148" fmla="*/ 1457431 h 3371956"/>
                <a:gd name="connsiteX149" fmla="*/ 325616 w 11455579"/>
                <a:gd name="connsiteY149" fmla="*/ 1428856 h 337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1455579" h="3371956">
                  <a:moveTo>
                    <a:pt x="325616" y="1428856"/>
                  </a:moveTo>
                  <a:cubicBezTo>
                    <a:pt x="549454" y="1416950"/>
                    <a:pt x="1141930" y="1452140"/>
                    <a:pt x="1582916" y="1385993"/>
                  </a:cubicBezTo>
                  <a:cubicBezTo>
                    <a:pt x="1597810" y="1383759"/>
                    <a:pt x="1611491" y="1376468"/>
                    <a:pt x="1625779" y="1371706"/>
                  </a:cubicBezTo>
                  <a:cubicBezTo>
                    <a:pt x="1620345" y="1284762"/>
                    <a:pt x="1615303" y="1128353"/>
                    <a:pt x="1597204" y="1028806"/>
                  </a:cubicBezTo>
                  <a:cubicBezTo>
                    <a:pt x="1594510" y="1013988"/>
                    <a:pt x="1587679" y="1000231"/>
                    <a:pt x="1582916" y="985943"/>
                  </a:cubicBezTo>
                  <a:cubicBezTo>
                    <a:pt x="1592441" y="885931"/>
                    <a:pt x="1599030" y="785595"/>
                    <a:pt x="1611491" y="685906"/>
                  </a:cubicBezTo>
                  <a:cubicBezTo>
                    <a:pt x="1613359" y="670962"/>
                    <a:pt x="1612703" y="650515"/>
                    <a:pt x="1625779" y="643043"/>
                  </a:cubicBezTo>
                  <a:cubicBezTo>
                    <a:pt x="1650931" y="628670"/>
                    <a:pt x="1682872" y="633161"/>
                    <a:pt x="1711504" y="628756"/>
                  </a:cubicBezTo>
                  <a:cubicBezTo>
                    <a:pt x="1744788" y="623635"/>
                    <a:pt x="1778179" y="619231"/>
                    <a:pt x="1811516" y="614468"/>
                  </a:cubicBezTo>
                  <a:cubicBezTo>
                    <a:pt x="2624979" y="343326"/>
                    <a:pt x="3526014" y="576263"/>
                    <a:pt x="4383266" y="557318"/>
                  </a:cubicBezTo>
                  <a:cubicBezTo>
                    <a:pt x="4402897" y="556884"/>
                    <a:pt x="4420823" y="544337"/>
                    <a:pt x="4440416" y="543031"/>
                  </a:cubicBezTo>
                  <a:cubicBezTo>
                    <a:pt x="4564058" y="534788"/>
                    <a:pt x="4688066" y="533506"/>
                    <a:pt x="4811891" y="528743"/>
                  </a:cubicBezTo>
                  <a:cubicBezTo>
                    <a:pt x="5154791" y="543031"/>
                    <a:pt x="5498919" y="539285"/>
                    <a:pt x="5840591" y="571606"/>
                  </a:cubicBezTo>
                  <a:cubicBezTo>
                    <a:pt x="5861795" y="573612"/>
                    <a:pt x="5857878" y="610695"/>
                    <a:pt x="5869166" y="628756"/>
                  </a:cubicBezTo>
                  <a:cubicBezTo>
                    <a:pt x="5881787" y="648949"/>
                    <a:pt x="5897741" y="666856"/>
                    <a:pt x="5912029" y="685906"/>
                  </a:cubicBezTo>
                  <a:cubicBezTo>
                    <a:pt x="5922310" y="809279"/>
                    <a:pt x="5919734" y="871685"/>
                    <a:pt x="5954891" y="985943"/>
                  </a:cubicBezTo>
                  <a:cubicBezTo>
                    <a:pt x="5961155" y="1006300"/>
                    <a:pt x="5973941" y="1024043"/>
                    <a:pt x="5983466" y="1043093"/>
                  </a:cubicBezTo>
                  <a:cubicBezTo>
                    <a:pt x="5988229" y="1066906"/>
                    <a:pt x="5991864" y="1090972"/>
                    <a:pt x="5997754" y="1114531"/>
                  </a:cubicBezTo>
                  <a:cubicBezTo>
                    <a:pt x="6001407" y="1129141"/>
                    <a:pt x="6001392" y="1146744"/>
                    <a:pt x="6012041" y="1157393"/>
                  </a:cubicBezTo>
                  <a:cubicBezTo>
                    <a:pt x="6022690" y="1168042"/>
                    <a:pt x="6041061" y="1165748"/>
                    <a:pt x="6054904" y="1171681"/>
                  </a:cubicBezTo>
                  <a:cubicBezTo>
                    <a:pt x="6074480" y="1180071"/>
                    <a:pt x="6093436" y="1189913"/>
                    <a:pt x="6112054" y="1200256"/>
                  </a:cubicBezTo>
                  <a:cubicBezTo>
                    <a:pt x="6136329" y="1213742"/>
                    <a:pt x="6157707" y="1232805"/>
                    <a:pt x="6183491" y="1243118"/>
                  </a:cubicBezTo>
                  <a:cubicBezTo>
                    <a:pt x="6206038" y="1252137"/>
                    <a:pt x="6231116" y="1252643"/>
                    <a:pt x="6254929" y="1257406"/>
                  </a:cubicBezTo>
                  <a:cubicBezTo>
                    <a:pt x="6331129" y="1247881"/>
                    <a:pt x="6408383" y="1244651"/>
                    <a:pt x="6483529" y="1228831"/>
                  </a:cubicBezTo>
                  <a:cubicBezTo>
                    <a:pt x="6525885" y="1219914"/>
                    <a:pt x="6531660" y="1185360"/>
                    <a:pt x="6554966" y="1157393"/>
                  </a:cubicBezTo>
                  <a:cubicBezTo>
                    <a:pt x="6567901" y="1141871"/>
                    <a:pt x="6583541" y="1128818"/>
                    <a:pt x="6597829" y="1114531"/>
                  </a:cubicBezTo>
                  <a:cubicBezTo>
                    <a:pt x="6602591" y="1062143"/>
                    <a:pt x="6606882" y="1009711"/>
                    <a:pt x="6612116" y="957368"/>
                  </a:cubicBezTo>
                  <a:cubicBezTo>
                    <a:pt x="6616407" y="914456"/>
                    <a:pt x="6626404" y="871907"/>
                    <a:pt x="6626404" y="828781"/>
                  </a:cubicBezTo>
                  <a:cubicBezTo>
                    <a:pt x="6626404" y="718282"/>
                    <a:pt x="6622283" y="716410"/>
                    <a:pt x="6597829" y="643043"/>
                  </a:cubicBezTo>
                  <a:cubicBezTo>
                    <a:pt x="6649113" y="489192"/>
                    <a:pt x="6584751" y="599576"/>
                    <a:pt x="6697841" y="543031"/>
                  </a:cubicBezTo>
                  <a:cubicBezTo>
                    <a:pt x="6715914" y="533995"/>
                    <a:pt x="6723041" y="509981"/>
                    <a:pt x="6740704" y="500168"/>
                  </a:cubicBezTo>
                  <a:cubicBezTo>
                    <a:pt x="6767034" y="485540"/>
                    <a:pt x="6826429" y="471593"/>
                    <a:pt x="6826429" y="471593"/>
                  </a:cubicBezTo>
                  <a:cubicBezTo>
                    <a:pt x="6947474" y="380810"/>
                    <a:pt x="6863170" y="427608"/>
                    <a:pt x="7126466" y="414443"/>
                  </a:cubicBezTo>
                  <a:cubicBezTo>
                    <a:pt x="8027260" y="369403"/>
                    <a:pt x="6964715" y="427399"/>
                    <a:pt x="7712254" y="385868"/>
                  </a:cubicBezTo>
                  <a:lnTo>
                    <a:pt x="7812266" y="357293"/>
                  </a:lnTo>
                  <a:cubicBezTo>
                    <a:pt x="7831210" y="352126"/>
                    <a:pt x="7850608" y="348648"/>
                    <a:pt x="7869416" y="343006"/>
                  </a:cubicBezTo>
                  <a:cubicBezTo>
                    <a:pt x="7898266" y="334351"/>
                    <a:pt x="7955141" y="314431"/>
                    <a:pt x="7955141" y="314431"/>
                  </a:cubicBezTo>
                  <a:cubicBezTo>
                    <a:pt x="8027685" y="241887"/>
                    <a:pt x="7963051" y="291819"/>
                    <a:pt x="8055154" y="257281"/>
                  </a:cubicBezTo>
                  <a:cubicBezTo>
                    <a:pt x="8091595" y="243616"/>
                    <a:pt x="8153427" y="204032"/>
                    <a:pt x="8183741" y="185843"/>
                  </a:cubicBezTo>
                  <a:cubicBezTo>
                    <a:pt x="8274637" y="64650"/>
                    <a:pt x="8169129" y="178862"/>
                    <a:pt x="8298041" y="114406"/>
                  </a:cubicBezTo>
                  <a:cubicBezTo>
                    <a:pt x="8468281" y="29286"/>
                    <a:pt x="8211009" y="104016"/>
                    <a:pt x="8398054" y="57256"/>
                  </a:cubicBezTo>
                  <a:cubicBezTo>
                    <a:pt x="8407579" y="42968"/>
                    <a:pt x="8413220" y="25120"/>
                    <a:pt x="8426629" y="14393"/>
                  </a:cubicBezTo>
                  <a:cubicBezTo>
                    <a:pt x="8469813" y="-20155"/>
                    <a:pt x="8511710" y="16816"/>
                    <a:pt x="8555216" y="28681"/>
                  </a:cubicBezTo>
                  <a:cubicBezTo>
                    <a:pt x="8578645" y="35071"/>
                    <a:pt x="8602841" y="38206"/>
                    <a:pt x="8626654" y="42968"/>
                  </a:cubicBezTo>
                  <a:cubicBezTo>
                    <a:pt x="8853118" y="178849"/>
                    <a:pt x="8550468" y="-10599"/>
                    <a:pt x="8755241" y="142981"/>
                  </a:cubicBezTo>
                  <a:cubicBezTo>
                    <a:pt x="8772280" y="155760"/>
                    <a:pt x="8793899" y="160989"/>
                    <a:pt x="8812391" y="171556"/>
                  </a:cubicBezTo>
                  <a:cubicBezTo>
                    <a:pt x="8827300" y="180075"/>
                    <a:pt x="8839116" y="194263"/>
                    <a:pt x="8855254" y="200131"/>
                  </a:cubicBezTo>
                  <a:cubicBezTo>
                    <a:pt x="8933500" y="228584"/>
                    <a:pt x="8967905" y="224722"/>
                    <a:pt x="9040991" y="242993"/>
                  </a:cubicBezTo>
                  <a:cubicBezTo>
                    <a:pt x="9079130" y="252528"/>
                    <a:pt x="9208613" y="292969"/>
                    <a:pt x="9269591" y="300143"/>
                  </a:cubicBezTo>
                  <a:cubicBezTo>
                    <a:pt x="9326546" y="306844"/>
                    <a:pt x="9383891" y="309668"/>
                    <a:pt x="9441041" y="314431"/>
                  </a:cubicBezTo>
                  <a:cubicBezTo>
                    <a:pt x="9472025" y="329923"/>
                    <a:pt x="9506013" y="350285"/>
                    <a:pt x="9541054" y="357293"/>
                  </a:cubicBezTo>
                  <a:cubicBezTo>
                    <a:pt x="9574076" y="363897"/>
                    <a:pt x="9607729" y="366818"/>
                    <a:pt x="9641066" y="371581"/>
                  </a:cubicBezTo>
                  <a:cubicBezTo>
                    <a:pt x="9758703" y="430400"/>
                    <a:pt x="9632675" y="375618"/>
                    <a:pt x="9826804" y="414443"/>
                  </a:cubicBezTo>
                  <a:cubicBezTo>
                    <a:pt x="9856340" y="420350"/>
                    <a:pt x="9883308" y="435713"/>
                    <a:pt x="9912529" y="443018"/>
                  </a:cubicBezTo>
                  <a:cubicBezTo>
                    <a:pt x="9950629" y="452543"/>
                    <a:pt x="9988319" y="463891"/>
                    <a:pt x="10026829" y="471593"/>
                  </a:cubicBezTo>
                  <a:cubicBezTo>
                    <a:pt x="10083642" y="482956"/>
                    <a:pt x="10142071" y="486115"/>
                    <a:pt x="10198279" y="500168"/>
                  </a:cubicBezTo>
                  <a:cubicBezTo>
                    <a:pt x="10417662" y="555016"/>
                    <a:pt x="10057804" y="462313"/>
                    <a:pt x="10326866" y="543031"/>
                  </a:cubicBezTo>
                  <a:cubicBezTo>
                    <a:pt x="10391045" y="562285"/>
                    <a:pt x="10501577" y="566707"/>
                    <a:pt x="10555466" y="571606"/>
                  </a:cubicBezTo>
                  <a:cubicBezTo>
                    <a:pt x="10629739" y="596363"/>
                    <a:pt x="10630857" y="598704"/>
                    <a:pt x="10741204" y="614468"/>
                  </a:cubicBezTo>
                  <a:cubicBezTo>
                    <a:pt x="10793279" y="621907"/>
                    <a:pt x="10846084" y="622947"/>
                    <a:pt x="10898366" y="628756"/>
                  </a:cubicBezTo>
                  <a:cubicBezTo>
                    <a:pt x="10931836" y="632475"/>
                    <a:pt x="10965246" y="637019"/>
                    <a:pt x="10998379" y="643043"/>
                  </a:cubicBezTo>
                  <a:cubicBezTo>
                    <a:pt x="11017699" y="646556"/>
                    <a:pt x="11035978" y="655498"/>
                    <a:pt x="11055529" y="657331"/>
                  </a:cubicBezTo>
                  <a:cubicBezTo>
                    <a:pt x="11188635" y="669810"/>
                    <a:pt x="11322229" y="676381"/>
                    <a:pt x="11455579" y="685906"/>
                  </a:cubicBezTo>
                  <a:cubicBezTo>
                    <a:pt x="11450816" y="743056"/>
                    <a:pt x="11452538" y="801122"/>
                    <a:pt x="11441291" y="857356"/>
                  </a:cubicBezTo>
                  <a:cubicBezTo>
                    <a:pt x="11437923" y="874194"/>
                    <a:pt x="11424124" y="887384"/>
                    <a:pt x="11412716" y="900218"/>
                  </a:cubicBezTo>
                  <a:cubicBezTo>
                    <a:pt x="11385868" y="930422"/>
                    <a:pt x="11355566" y="957368"/>
                    <a:pt x="11326991" y="985943"/>
                  </a:cubicBezTo>
                  <a:cubicBezTo>
                    <a:pt x="11312704" y="1000231"/>
                    <a:pt x="11302889" y="1021302"/>
                    <a:pt x="11284129" y="1028806"/>
                  </a:cubicBezTo>
                  <a:lnTo>
                    <a:pt x="11212691" y="1057381"/>
                  </a:lnTo>
                  <a:cubicBezTo>
                    <a:pt x="11136488" y="1171684"/>
                    <a:pt x="11236506" y="1033565"/>
                    <a:pt x="11141254" y="1128818"/>
                  </a:cubicBezTo>
                  <a:cubicBezTo>
                    <a:pt x="11129112" y="1140960"/>
                    <a:pt x="11124821" y="1159539"/>
                    <a:pt x="11112679" y="1171681"/>
                  </a:cubicBezTo>
                  <a:cubicBezTo>
                    <a:pt x="11100537" y="1183823"/>
                    <a:pt x="11083789" y="1190275"/>
                    <a:pt x="11069816" y="1200256"/>
                  </a:cubicBezTo>
                  <a:cubicBezTo>
                    <a:pt x="11050439" y="1214097"/>
                    <a:pt x="11031716" y="1228831"/>
                    <a:pt x="11012666" y="1243118"/>
                  </a:cubicBezTo>
                  <a:cubicBezTo>
                    <a:pt x="10944529" y="1379393"/>
                    <a:pt x="11028111" y="1227288"/>
                    <a:pt x="10941229" y="1343131"/>
                  </a:cubicBezTo>
                  <a:cubicBezTo>
                    <a:pt x="10910321" y="1384342"/>
                    <a:pt x="10887685" y="1431492"/>
                    <a:pt x="10855504" y="1471718"/>
                  </a:cubicBezTo>
                  <a:cubicBezTo>
                    <a:pt x="10836454" y="1495531"/>
                    <a:pt x="10814516" y="1517296"/>
                    <a:pt x="10798354" y="1543156"/>
                  </a:cubicBezTo>
                  <a:cubicBezTo>
                    <a:pt x="10766727" y="1593759"/>
                    <a:pt x="10739316" y="1646944"/>
                    <a:pt x="10712629" y="1700318"/>
                  </a:cubicBezTo>
                  <a:cubicBezTo>
                    <a:pt x="10705894" y="1713789"/>
                    <a:pt x="10705813" y="1730105"/>
                    <a:pt x="10698341" y="1743181"/>
                  </a:cubicBezTo>
                  <a:cubicBezTo>
                    <a:pt x="10605316" y="1905975"/>
                    <a:pt x="10711031" y="1658840"/>
                    <a:pt x="10598329" y="1900343"/>
                  </a:cubicBezTo>
                  <a:cubicBezTo>
                    <a:pt x="10581121" y="1937216"/>
                    <a:pt x="10575969" y="1979495"/>
                    <a:pt x="10555466" y="2014643"/>
                  </a:cubicBezTo>
                  <a:cubicBezTo>
                    <a:pt x="10507671" y="2096577"/>
                    <a:pt x="10507031" y="2048791"/>
                    <a:pt x="10455454" y="2100368"/>
                  </a:cubicBezTo>
                  <a:cubicBezTo>
                    <a:pt x="10433891" y="2121931"/>
                    <a:pt x="10415220" y="2146433"/>
                    <a:pt x="10398304" y="2171806"/>
                  </a:cubicBezTo>
                  <a:cubicBezTo>
                    <a:pt x="10386490" y="2189527"/>
                    <a:pt x="10380073" y="2210338"/>
                    <a:pt x="10369729" y="2228956"/>
                  </a:cubicBezTo>
                  <a:cubicBezTo>
                    <a:pt x="10356243" y="2253231"/>
                    <a:pt x="10340352" y="2276118"/>
                    <a:pt x="10326866" y="2300393"/>
                  </a:cubicBezTo>
                  <a:cubicBezTo>
                    <a:pt x="10316522" y="2319011"/>
                    <a:pt x="10308634" y="2338925"/>
                    <a:pt x="10298291" y="2357543"/>
                  </a:cubicBezTo>
                  <a:cubicBezTo>
                    <a:pt x="10284805" y="2381818"/>
                    <a:pt x="10268915" y="2404706"/>
                    <a:pt x="10255429" y="2428981"/>
                  </a:cubicBezTo>
                  <a:cubicBezTo>
                    <a:pt x="10245086" y="2447599"/>
                    <a:pt x="10235244" y="2466555"/>
                    <a:pt x="10226854" y="2486131"/>
                  </a:cubicBezTo>
                  <a:cubicBezTo>
                    <a:pt x="10220921" y="2499974"/>
                    <a:pt x="10220920" y="2516462"/>
                    <a:pt x="10212566" y="2528993"/>
                  </a:cubicBezTo>
                  <a:cubicBezTo>
                    <a:pt x="10201358" y="2545805"/>
                    <a:pt x="10183991" y="2557568"/>
                    <a:pt x="10169704" y="2571856"/>
                  </a:cubicBezTo>
                  <a:cubicBezTo>
                    <a:pt x="10131191" y="2725902"/>
                    <a:pt x="10189296" y="2547949"/>
                    <a:pt x="10112554" y="2657581"/>
                  </a:cubicBezTo>
                  <a:cubicBezTo>
                    <a:pt x="10088126" y="2692478"/>
                    <a:pt x="10074454" y="2733781"/>
                    <a:pt x="10055404" y="2771881"/>
                  </a:cubicBezTo>
                  <a:cubicBezTo>
                    <a:pt x="10045879" y="2790931"/>
                    <a:pt x="10043868" y="2816252"/>
                    <a:pt x="10026829" y="2829031"/>
                  </a:cubicBezTo>
                  <a:lnTo>
                    <a:pt x="9969679" y="2871893"/>
                  </a:lnTo>
                  <a:cubicBezTo>
                    <a:pt x="9959822" y="2901465"/>
                    <a:pt x="9939628" y="2964839"/>
                    <a:pt x="9926816" y="2986193"/>
                  </a:cubicBezTo>
                  <a:cubicBezTo>
                    <a:pt x="9911126" y="3012342"/>
                    <a:pt x="9889747" y="3034681"/>
                    <a:pt x="9869666" y="3057631"/>
                  </a:cubicBezTo>
                  <a:cubicBezTo>
                    <a:pt x="9845085" y="3085724"/>
                    <a:pt x="9801580" y="3125619"/>
                    <a:pt x="9769654" y="3143356"/>
                  </a:cubicBezTo>
                  <a:cubicBezTo>
                    <a:pt x="9747235" y="3155811"/>
                    <a:pt x="9721653" y="3161515"/>
                    <a:pt x="9698216" y="3171931"/>
                  </a:cubicBezTo>
                  <a:cubicBezTo>
                    <a:pt x="9678753" y="3180581"/>
                    <a:pt x="9660529" y="3191856"/>
                    <a:pt x="9641066" y="3200506"/>
                  </a:cubicBezTo>
                  <a:cubicBezTo>
                    <a:pt x="9617630" y="3210922"/>
                    <a:pt x="9593065" y="3218665"/>
                    <a:pt x="9569629" y="3229081"/>
                  </a:cubicBezTo>
                  <a:cubicBezTo>
                    <a:pt x="9550166" y="3237731"/>
                    <a:pt x="9529810" y="3245277"/>
                    <a:pt x="9512479" y="3257656"/>
                  </a:cubicBezTo>
                  <a:cubicBezTo>
                    <a:pt x="9496037" y="3269400"/>
                    <a:pt x="9488376" y="3293014"/>
                    <a:pt x="9469616" y="3300518"/>
                  </a:cubicBezTo>
                  <a:cubicBezTo>
                    <a:pt x="9438349" y="3313025"/>
                    <a:pt x="9402888" y="3309685"/>
                    <a:pt x="9369604" y="3314806"/>
                  </a:cubicBezTo>
                  <a:cubicBezTo>
                    <a:pt x="9198144" y="3341185"/>
                    <a:pt x="9365246" y="3322834"/>
                    <a:pt x="9098141" y="3343381"/>
                  </a:cubicBezTo>
                  <a:lnTo>
                    <a:pt x="8312329" y="3314806"/>
                  </a:lnTo>
                  <a:cubicBezTo>
                    <a:pt x="8275280" y="3312922"/>
                    <a:pt x="8228528" y="3290242"/>
                    <a:pt x="8198029" y="3271943"/>
                  </a:cubicBezTo>
                  <a:cubicBezTo>
                    <a:pt x="8168580" y="3254274"/>
                    <a:pt x="8112304" y="3214793"/>
                    <a:pt x="8112304" y="3214793"/>
                  </a:cubicBezTo>
                  <a:cubicBezTo>
                    <a:pt x="8036102" y="3100491"/>
                    <a:pt x="8136119" y="3238609"/>
                    <a:pt x="8040866" y="3143356"/>
                  </a:cubicBezTo>
                  <a:cubicBezTo>
                    <a:pt x="8028724" y="3131214"/>
                    <a:pt x="8024433" y="3112635"/>
                    <a:pt x="8012291" y="3100493"/>
                  </a:cubicBezTo>
                  <a:cubicBezTo>
                    <a:pt x="8000149" y="3088351"/>
                    <a:pt x="7982466" y="3083093"/>
                    <a:pt x="7969429" y="3071918"/>
                  </a:cubicBezTo>
                  <a:cubicBezTo>
                    <a:pt x="7948974" y="3054385"/>
                    <a:pt x="7931329" y="3033818"/>
                    <a:pt x="7912279" y="3014768"/>
                  </a:cubicBezTo>
                  <a:cubicBezTo>
                    <a:pt x="7881629" y="2922823"/>
                    <a:pt x="7922019" y="3022690"/>
                    <a:pt x="7855129" y="2929043"/>
                  </a:cubicBezTo>
                  <a:cubicBezTo>
                    <a:pt x="7842750" y="2911712"/>
                    <a:pt x="7834944" y="2891469"/>
                    <a:pt x="7826554" y="2871893"/>
                  </a:cubicBezTo>
                  <a:cubicBezTo>
                    <a:pt x="7820621" y="2858050"/>
                    <a:pt x="7821674" y="2840791"/>
                    <a:pt x="7812266" y="2829031"/>
                  </a:cubicBezTo>
                  <a:cubicBezTo>
                    <a:pt x="7801539" y="2815623"/>
                    <a:pt x="7783691" y="2809981"/>
                    <a:pt x="7769404" y="2800456"/>
                  </a:cubicBezTo>
                  <a:cubicBezTo>
                    <a:pt x="7713058" y="2687764"/>
                    <a:pt x="7778999" y="2783486"/>
                    <a:pt x="7683679" y="2729018"/>
                  </a:cubicBezTo>
                  <a:cubicBezTo>
                    <a:pt x="7666136" y="2718993"/>
                    <a:pt x="7656022" y="2699461"/>
                    <a:pt x="7640816" y="2686156"/>
                  </a:cubicBezTo>
                  <a:cubicBezTo>
                    <a:pt x="7617866" y="2666075"/>
                    <a:pt x="7596654" y="2642644"/>
                    <a:pt x="7569379" y="2629006"/>
                  </a:cubicBezTo>
                  <a:cubicBezTo>
                    <a:pt x="7487237" y="2587935"/>
                    <a:pt x="7345581" y="2591589"/>
                    <a:pt x="7269341" y="2586143"/>
                  </a:cubicBezTo>
                  <a:lnTo>
                    <a:pt x="5340529" y="2614718"/>
                  </a:lnTo>
                  <a:cubicBezTo>
                    <a:pt x="5282555" y="2615934"/>
                    <a:pt x="5213016" y="2631649"/>
                    <a:pt x="5154791" y="2643293"/>
                  </a:cubicBezTo>
                  <a:cubicBezTo>
                    <a:pt x="5145303" y="2671757"/>
                    <a:pt x="5129803" y="2714608"/>
                    <a:pt x="5126216" y="2743306"/>
                  </a:cubicBezTo>
                  <a:cubicBezTo>
                    <a:pt x="5114343" y="2838292"/>
                    <a:pt x="5108613" y="2933962"/>
                    <a:pt x="5097641" y="3029056"/>
                  </a:cubicBezTo>
                  <a:cubicBezTo>
                    <a:pt x="5094320" y="3057834"/>
                    <a:pt x="5088116" y="3086206"/>
                    <a:pt x="5083354" y="3114781"/>
                  </a:cubicBezTo>
                  <a:cubicBezTo>
                    <a:pt x="5078591" y="3176693"/>
                    <a:pt x="5099874" y="3246604"/>
                    <a:pt x="5069066" y="3300518"/>
                  </a:cubicBezTo>
                  <a:cubicBezTo>
                    <a:pt x="5052358" y="3329757"/>
                    <a:pt x="5001361" y="3305304"/>
                    <a:pt x="4969054" y="3314806"/>
                  </a:cubicBezTo>
                  <a:cubicBezTo>
                    <a:pt x="4919845" y="3329279"/>
                    <a:pt x="4826179" y="3371956"/>
                    <a:pt x="4826179" y="3371956"/>
                  </a:cubicBezTo>
                  <a:cubicBezTo>
                    <a:pt x="4464229" y="3367193"/>
                    <a:pt x="4102090" y="3370288"/>
                    <a:pt x="3740329" y="3357668"/>
                  </a:cubicBezTo>
                  <a:cubicBezTo>
                    <a:pt x="3691790" y="3355975"/>
                    <a:pt x="3597454" y="3329093"/>
                    <a:pt x="3597454" y="3329093"/>
                  </a:cubicBezTo>
                  <a:cubicBezTo>
                    <a:pt x="3444388" y="3214295"/>
                    <a:pt x="3567046" y="3289394"/>
                    <a:pt x="3183116" y="3271943"/>
                  </a:cubicBezTo>
                  <a:cubicBezTo>
                    <a:pt x="2956155" y="3261627"/>
                    <a:pt x="2910411" y="3257573"/>
                    <a:pt x="2697341" y="3243368"/>
                  </a:cubicBezTo>
                  <a:cubicBezTo>
                    <a:pt x="2684744" y="3239769"/>
                    <a:pt x="2546616" y="3203983"/>
                    <a:pt x="2525891" y="3186218"/>
                  </a:cubicBezTo>
                  <a:cubicBezTo>
                    <a:pt x="2509720" y="3172357"/>
                    <a:pt x="2504479" y="3149126"/>
                    <a:pt x="2497316" y="3129068"/>
                  </a:cubicBezTo>
                  <a:cubicBezTo>
                    <a:pt x="2480593" y="3082243"/>
                    <a:pt x="2468741" y="3033818"/>
                    <a:pt x="2454454" y="2986193"/>
                  </a:cubicBezTo>
                  <a:cubicBezTo>
                    <a:pt x="2449691" y="2929043"/>
                    <a:pt x="2447279" y="2871648"/>
                    <a:pt x="2440166" y="2814743"/>
                  </a:cubicBezTo>
                  <a:cubicBezTo>
                    <a:pt x="2437730" y="2795258"/>
                    <a:pt x="2431046" y="2776537"/>
                    <a:pt x="2425879" y="2757593"/>
                  </a:cubicBezTo>
                  <a:cubicBezTo>
                    <a:pt x="2416756" y="2724143"/>
                    <a:pt x="2407267" y="2690790"/>
                    <a:pt x="2397304" y="2657581"/>
                  </a:cubicBezTo>
                  <a:cubicBezTo>
                    <a:pt x="2392976" y="2643156"/>
                    <a:pt x="2394776" y="2624126"/>
                    <a:pt x="2383016" y="2614718"/>
                  </a:cubicBezTo>
                  <a:cubicBezTo>
                    <a:pt x="2367683" y="2602451"/>
                    <a:pt x="2344320" y="2607142"/>
                    <a:pt x="2325866" y="2600431"/>
                  </a:cubicBezTo>
                  <a:cubicBezTo>
                    <a:pt x="2291780" y="2588036"/>
                    <a:pt x="2258873" y="2572577"/>
                    <a:pt x="2225854" y="2557568"/>
                  </a:cubicBezTo>
                  <a:cubicBezTo>
                    <a:pt x="2206465" y="2548755"/>
                    <a:pt x="2189824" y="2531748"/>
                    <a:pt x="2168704" y="2528993"/>
                  </a:cubicBezTo>
                  <a:cubicBezTo>
                    <a:pt x="2078852" y="2517273"/>
                    <a:pt x="1987818" y="2517269"/>
                    <a:pt x="1897241" y="2514706"/>
                  </a:cubicBezTo>
                  <a:lnTo>
                    <a:pt x="654229" y="2486131"/>
                  </a:lnTo>
                  <a:lnTo>
                    <a:pt x="368479" y="2471843"/>
                  </a:lnTo>
                  <a:cubicBezTo>
                    <a:pt x="292248" y="2467608"/>
                    <a:pt x="214410" y="2474118"/>
                    <a:pt x="139879" y="2457556"/>
                  </a:cubicBezTo>
                  <a:cubicBezTo>
                    <a:pt x="123116" y="2453831"/>
                    <a:pt x="123446" y="2426835"/>
                    <a:pt x="111304" y="2414693"/>
                  </a:cubicBezTo>
                  <a:cubicBezTo>
                    <a:pt x="99162" y="2402551"/>
                    <a:pt x="82729" y="2395643"/>
                    <a:pt x="68441" y="2386118"/>
                  </a:cubicBezTo>
                  <a:cubicBezTo>
                    <a:pt x="-58664" y="2131909"/>
                    <a:pt x="21456" y="2315239"/>
                    <a:pt x="68441" y="1657456"/>
                  </a:cubicBezTo>
                  <a:cubicBezTo>
                    <a:pt x="71569" y="1613659"/>
                    <a:pt x="80128" y="1569399"/>
                    <a:pt x="97016" y="1528868"/>
                  </a:cubicBezTo>
                  <a:cubicBezTo>
                    <a:pt x="117521" y="1479656"/>
                    <a:pt x="155499" y="1483584"/>
                    <a:pt x="197029" y="1471718"/>
                  </a:cubicBezTo>
                  <a:cubicBezTo>
                    <a:pt x="211510" y="1467581"/>
                    <a:pt x="225281" y="1461084"/>
                    <a:pt x="239891" y="1457431"/>
                  </a:cubicBezTo>
                  <a:cubicBezTo>
                    <a:pt x="304515" y="1441275"/>
                    <a:pt x="101778" y="1440762"/>
                    <a:pt x="325616" y="14288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×ª××¦××ª ×ª××× × ×¢×××¨ ×¢××¨×××× ×××××">
              <a:extLst>
                <a:ext uri="{FF2B5EF4-FFF2-40B4-BE49-F238E27FC236}">
                  <a16:creationId xmlns:a16="http://schemas.microsoft.com/office/drawing/2014/main" id="{C7F7B025-51D1-4C76-A4BC-2AF8D8A739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t="31807" r="7046" b="39833"/>
            <a:stretch/>
          </p:blipFill>
          <p:spPr bwMode="auto">
            <a:xfrm>
              <a:off x="14686143" y="2288876"/>
              <a:ext cx="8689047" cy="215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019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270993" y="201763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528989" y="180278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5930731" y="1772792"/>
            <a:ext cx="5879527" cy="63304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>
            <a:cxnSpLocks/>
          </p:cNvCxnSpPr>
          <p:nvPr/>
        </p:nvCxnSpPr>
        <p:spPr>
          <a:xfrm flipV="1">
            <a:off x="5592324" y="3227863"/>
            <a:ext cx="2773463" cy="4774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44000" y="3227863"/>
            <a:ext cx="2946932" cy="274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A524A168-BE64-4B53-B9AA-BF28045801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92" y="2795797"/>
            <a:ext cx="6694150" cy="444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792618-0A35-417E-B9A2-3F91C5D16A8A}"/>
              </a:ext>
            </a:extLst>
          </p:cNvPr>
          <p:cNvSpPr txBox="1"/>
          <p:nvPr/>
        </p:nvSpPr>
        <p:spPr>
          <a:xfrm>
            <a:off x="11990101" y="4599450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415378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367972" y="3683590"/>
            <a:ext cx="5030561" cy="282102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4B69ECC-EA88-46DF-BC04-7E4D27C790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54" y="4276256"/>
            <a:ext cx="4143375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D1635-FE1C-4C7A-BD33-BBAA564035F5}"/>
              </a:ext>
            </a:extLst>
          </p:cNvPr>
          <p:cNvSpPr txBox="1"/>
          <p:nvPr/>
        </p:nvSpPr>
        <p:spPr>
          <a:xfrm>
            <a:off x="12091738" y="6227613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77482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367972" y="3361768"/>
            <a:ext cx="5030561" cy="361215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 descr="תמונה שמכילה אוסף תמונות&#10;&#10;תיאור שנוצר ברמת מהימנות גבוהה מאוד">
            <a:extLst>
              <a:ext uri="{FF2B5EF4-FFF2-40B4-BE49-F238E27FC236}">
                <a16:creationId xmlns:a16="http://schemas.microsoft.com/office/drawing/2014/main" id="{3E1CCC88-06EC-4DAE-BF46-10C39E41ED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91" y="4055562"/>
            <a:ext cx="4870743" cy="2522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CD9F76-C277-4B43-AF01-564D401BB7F9}"/>
              </a:ext>
            </a:extLst>
          </p:cNvPr>
          <p:cNvSpPr txBox="1"/>
          <p:nvPr/>
        </p:nvSpPr>
        <p:spPr>
          <a:xfrm>
            <a:off x="12091738" y="6227613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74061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181308" y="3361768"/>
            <a:ext cx="5217225" cy="405070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9C6BA4AE-4527-450A-8619-874A7BE6CA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05" y="4329846"/>
            <a:ext cx="4344258" cy="2537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ED196C-4D8B-4884-A800-ECEE4A38741E}"/>
              </a:ext>
            </a:extLst>
          </p:cNvPr>
          <p:cNvSpPr txBox="1"/>
          <p:nvPr/>
        </p:nvSpPr>
        <p:spPr>
          <a:xfrm>
            <a:off x="12091738" y="6227613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35914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55D6D39D-0FCF-4E4F-AE36-1EA3B65123D2}"/>
              </a:ext>
            </a:extLst>
          </p:cNvPr>
          <p:cNvSpPr/>
          <p:nvPr/>
        </p:nvSpPr>
        <p:spPr>
          <a:xfrm>
            <a:off x="-1" y="0"/>
            <a:ext cx="13208001" cy="9906000"/>
          </a:xfrm>
          <a:prstGeom prst="rect">
            <a:avLst/>
          </a:prstGeom>
          <a:solidFill>
            <a:srgbClr val="AE5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Google Shape;49;p10">
            <a:extLst>
              <a:ext uri="{FF2B5EF4-FFF2-40B4-BE49-F238E27FC236}">
                <a16:creationId xmlns:a16="http://schemas.microsoft.com/office/drawing/2014/main" id="{50B550A6-7DF1-41AE-9E0D-2748EE4146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579" y="-1"/>
            <a:ext cx="13253508" cy="990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מלבן 21">
            <a:extLst>
              <a:ext uri="{FF2B5EF4-FFF2-40B4-BE49-F238E27FC236}">
                <a16:creationId xmlns:a16="http://schemas.microsoft.com/office/drawing/2014/main" id="{1770E9FA-8624-40CB-BC8B-DD8500AB2B59}"/>
              </a:ext>
            </a:extLst>
          </p:cNvPr>
          <p:cNvSpPr/>
          <p:nvPr/>
        </p:nvSpPr>
        <p:spPr>
          <a:xfrm>
            <a:off x="803064" y="4824817"/>
            <a:ext cx="3812584" cy="3989838"/>
          </a:xfrm>
          <a:prstGeom prst="rect">
            <a:avLst/>
          </a:prstGeom>
          <a:solidFill>
            <a:srgbClr val="EAD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211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4E53A3-5C19-449D-8646-B3C8D4D129B3}"/>
              </a:ext>
            </a:extLst>
          </p:cNvPr>
          <p:cNvSpPr txBox="1"/>
          <p:nvPr/>
        </p:nvSpPr>
        <p:spPr>
          <a:xfrm>
            <a:off x="935966" y="5072620"/>
            <a:ext cx="3340100" cy="11036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86" b="1" dirty="0"/>
              <a:t>חיפוש</a:t>
            </a:r>
          </a:p>
          <a:p>
            <a:pPr algn="ctr"/>
            <a:endParaRPr lang="he-IL" sz="3286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1A489B-E0FB-4D01-AA64-FD2776DDFEAB}"/>
              </a:ext>
            </a:extLst>
          </p:cNvPr>
          <p:cNvSpPr txBox="1"/>
          <p:nvPr/>
        </p:nvSpPr>
        <p:spPr>
          <a:xfrm>
            <a:off x="1606520" y="5913316"/>
            <a:ext cx="2252180" cy="4680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לפי ת"ז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61F35-A63A-49F2-81E4-CE32F7FB7443}"/>
              </a:ext>
            </a:extLst>
          </p:cNvPr>
          <p:cNvSpPr txBox="1"/>
          <p:nvPr/>
        </p:nvSpPr>
        <p:spPr>
          <a:xfrm>
            <a:off x="1606518" y="6554237"/>
            <a:ext cx="2252180" cy="4680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לפי שם</a:t>
            </a: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4F23AC2E-6AB1-4975-9464-6640D6570B72}"/>
              </a:ext>
            </a:extLst>
          </p:cNvPr>
          <p:cNvSpPr/>
          <p:nvPr/>
        </p:nvSpPr>
        <p:spPr>
          <a:xfrm>
            <a:off x="4796359" y="2220475"/>
            <a:ext cx="3812584" cy="3963813"/>
          </a:xfrm>
          <a:prstGeom prst="rect">
            <a:avLst/>
          </a:prstGeom>
          <a:solidFill>
            <a:srgbClr val="EAD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21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671EF-1B30-443E-8298-EB0B115F9CF7}"/>
              </a:ext>
            </a:extLst>
          </p:cNvPr>
          <p:cNvSpPr txBox="1"/>
          <p:nvPr/>
        </p:nvSpPr>
        <p:spPr>
          <a:xfrm>
            <a:off x="4929261" y="2468279"/>
            <a:ext cx="3340100" cy="11036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86" b="1" dirty="0"/>
              <a:t>חניכים</a:t>
            </a:r>
          </a:p>
          <a:p>
            <a:pPr algn="ctr"/>
            <a:endParaRPr lang="he-IL" sz="3286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4A61F-8589-46D2-8C78-FEFDDD9A5CB5}"/>
              </a:ext>
            </a:extLst>
          </p:cNvPr>
          <p:cNvSpPr txBox="1"/>
          <p:nvPr/>
        </p:nvSpPr>
        <p:spPr>
          <a:xfrm>
            <a:off x="5599815" y="3308975"/>
            <a:ext cx="2252180" cy="4680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חיפוש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9EDAA-828A-4EB9-AD9A-ED0E6428CAC8}"/>
              </a:ext>
            </a:extLst>
          </p:cNvPr>
          <p:cNvSpPr txBox="1"/>
          <p:nvPr/>
        </p:nvSpPr>
        <p:spPr>
          <a:xfrm>
            <a:off x="5599813" y="3949896"/>
            <a:ext cx="2252180" cy="4680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הוסף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22591E-1CE0-41DC-99AC-97BE03F5EEE4}"/>
              </a:ext>
            </a:extLst>
          </p:cNvPr>
          <p:cNvSpPr txBox="1"/>
          <p:nvPr/>
        </p:nvSpPr>
        <p:spPr>
          <a:xfrm>
            <a:off x="5599813" y="4590817"/>
            <a:ext cx="2252180" cy="4680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בוגרים</a:t>
            </a: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008F0F58-A85D-475A-98D9-D24AB1672F3B}"/>
              </a:ext>
            </a:extLst>
          </p:cNvPr>
          <p:cNvSpPr/>
          <p:nvPr/>
        </p:nvSpPr>
        <p:spPr>
          <a:xfrm>
            <a:off x="9008542" y="1108807"/>
            <a:ext cx="3381766" cy="3963813"/>
          </a:xfrm>
          <a:prstGeom prst="rect">
            <a:avLst/>
          </a:prstGeom>
          <a:solidFill>
            <a:srgbClr val="EAD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211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91395-7248-46A0-8BEC-E8D18C3131C9}"/>
              </a:ext>
            </a:extLst>
          </p:cNvPr>
          <p:cNvSpPr txBox="1"/>
          <p:nvPr/>
        </p:nvSpPr>
        <p:spPr>
          <a:xfrm>
            <a:off x="9055177" y="2131340"/>
            <a:ext cx="2962672" cy="11036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86" b="1" dirty="0"/>
              <a:t>מסך כניסה</a:t>
            </a:r>
          </a:p>
          <a:p>
            <a:pPr algn="ctr"/>
            <a:endParaRPr lang="he-IL" sz="3286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893FCE-9512-426C-AC66-5C605419A76A}"/>
              </a:ext>
            </a:extLst>
          </p:cNvPr>
          <p:cNvSpPr txBox="1"/>
          <p:nvPr/>
        </p:nvSpPr>
        <p:spPr>
          <a:xfrm>
            <a:off x="9619854" y="2947441"/>
            <a:ext cx="1997686" cy="4619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חניכים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9075F-8034-4ECC-BE22-E233D421BE38}"/>
              </a:ext>
            </a:extLst>
          </p:cNvPr>
          <p:cNvSpPr txBox="1"/>
          <p:nvPr/>
        </p:nvSpPr>
        <p:spPr>
          <a:xfrm>
            <a:off x="9619854" y="3515939"/>
            <a:ext cx="1997686" cy="4619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מעקב כספי כללי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C26856-A177-434B-8698-22E922DCA9A6}"/>
              </a:ext>
            </a:extLst>
          </p:cNvPr>
          <p:cNvSpPr txBox="1"/>
          <p:nvPr/>
        </p:nvSpPr>
        <p:spPr>
          <a:xfrm>
            <a:off x="9619854" y="4109252"/>
            <a:ext cx="1997686" cy="461900"/>
          </a:xfrm>
          <a:prstGeom prst="round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113"/>
            </a:lvl1pPr>
          </a:lstStyle>
          <a:p>
            <a:r>
              <a:rPr lang="he-IL" dirty="0"/>
              <a:t>קבוצות</a:t>
            </a:r>
          </a:p>
        </p:txBody>
      </p: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0684D133-281A-4610-BA9E-8F901542FBB9}"/>
              </a:ext>
            </a:extLst>
          </p:cNvPr>
          <p:cNvGrpSpPr/>
          <p:nvPr/>
        </p:nvGrpSpPr>
        <p:grpSpPr>
          <a:xfrm>
            <a:off x="9530976" y="1108807"/>
            <a:ext cx="2286260" cy="1174062"/>
            <a:chOff x="3502783" y="2216170"/>
            <a:chExt cx="7089142" cy="3640484"/>
          </a:xfrm>
        </p:grpSpPr>
        <p:sp>
          <p:nvSpPr>
            <p:cNvPr id="37" name="צורה חופשית: צורה 36">
              <a:extLst>
                <a:ext uri="{FF2B5EF4-FFF2-40B4-BE49-F238E27FC236}">
                  <a16:creationId xmlns:a16="http://schemas.microsoft.com/office/drawing/2014/main" id="{F53D0CFA-374B-4888-90CE-77585F350652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E24933C9-D056-491B-8F51-DA36EC884790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39" name="צורה חופשית: צורה 38">
                <a:extLst>
                  <a:ext uri="{FF2B5EF4-FFF2-40B4-BE49-F238E27FC236}">
                    <a16:creationId xmlns:a16="http://schemas.microsoft.com/office/drawing/2014/main" id="{93E0A328-5DF3-4748-88DC-3A4907988992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40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6DB04E0C-839E-4F64-89E8-FB7F19FC16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719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55D6D39D-0FCF-4E4F-AE36-1EA3B65123D2}"/>
              </a:ext>
            </a:extLst>
          </p:cNvPr>
          <p:cNvSpPr/>
          <p:nvPr/>
        </p:nvSpPr>
        <p:spPr>
          <a:xfrm>
            <a:off x="-1" y="0"/>
            <a:ext cx="13208001" cy="9906000"/>
          </a:xfrm>
          <a:prstGeom prst="rect">
            <a:avLst/>
          </a:prstGeom>
          <a:solidFill>
            <a:srgbClr val="AE5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Google Shape;49;p10">
            <a:extLst>
              <a:ext uri="{FF2B5EF4-FFF2-40B4-BE49-F238E27FC236}">
                <a16:creationId xmlns:a16="http://schemas.microsoft.com/office/drawing/2014/main" id="{50B550A6-7DF1-41AE-9E0D-2748EE4146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579" y="-1"/>
            <a:ext cx="13253508" cy="990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4EB02AC3-4DCF-42F5-8330-27BCC7FF8259}"/>
              </a:ext>
            </a:extLst>
          </p:cNvPr>
          <p:cNvGrpSpPr/>
          <p:nvPr/>
        </p:nvGrpSpPr>
        <p:grpSpPr>
          <a:xfrm>
            <a:off x="6030860" y="140025"/>
            <a:ext cx="7330298" cy="8853849"/>
            <a:chOff x="5674479" y="423979"/>
            <a:chExt cx="6430391" cy="8131169"/>
          </a:xfrm>
        </p:grpSpPr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D25F28ED-AD2E-4F62-B5B1-76B3AA31014C}"/>
                </a:ext>
              </a:extLst>
            </p:cNvPr>
            <p:cNvSpPr/>
            <p:nvPr/>
          </p:nvSpPr>
          <p:spPr>
            <a:xfrm>
              <a:off x="5764961" y="423979"/>
              <a:ext cx="6018067" cy="8131169"/>
            </a:xfrm>
            <a:prstGeom prst="rect">
              <a:avLst/>
            </a:prstGeom>
            <a:solidFill>
              <a:srgbClr val="EAD3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 sz="2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2E82A4-B69A-4053-AACB-6D634643EC53}"/>
                </a:ext>
              </a:extLst>
            </p:cNvPr>
            <p:cNvSpPr txBox="1"/>
            <p:nvPr/>
          </p:nvSpPr>
          <p:spPr>
            <a:xfrm>
              <a:off x="6619507" y="941418"/>
              <a:ext cx="4448785" cy="11023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3600" b="1" dirty="0"/>
                <a:t>ישראל ישראלי</a:t>
              </a:r>
            </a:p>
            <a:p>
              <a:pPr algn="ctr"/>
              <a:endParaRPr lang="he-IL" sz="36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EF118B-6DF5-422A-BCA8-48E0EF9CC983}"/>
                </a:ext>
              </a:extLst>
            </p:cNvPr>
            <p:cNvSpPr txBox="1"/>
            <p:nvPr/>
          </p:nvSpPr>
          <p:spPr>
            <a:xfrm>
              <a:off x="10330313" y="1556647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שם פרטי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347019-2DE2-4664-9A37-91DFFC0885BD}"/>
                </a:ext>
              </a:extLst>
            </p:cNvPr>
            <p:cNvSpPr txBox="1"/>
            <p:nvPr/>
          </p:nvSpPr>
          <p:spPr>
            <a:xfrm>
              <a:off x="9075224" y="1556647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שם משפחה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DF99B3-84CC-41CA-992C-0FE1F35A48D6}"/>
                </a:ext>
              </a:extLst>
            </p:cNvPr>
            <p:cNvSpPr txBox="1"/>
            <p:nvPr/>
          </p:nvSpPr>
          <p:spPr>
            <a:xfrm>
              <a:off x="10281781" y="3469519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ת"ז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621A47-FD42-4849-B070-52B8501CEC7B}"/>
                </a:ext>
              </a:extLst>
            </p:cNvPr>
            <p:cNvSpPr txBox="1"/>
            <p:nvPr/>
          </p:nvSpPr>
          <p:spPr>
            <a:xfrm>
              <a:off x="9807919" y="5241693"/>
              <a:ext cx="2296951" cy="844356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400" dirty="0">
                  <a:latin typeface="David" panose="020E0502060401010101" pitchFamily="34" charset="-79"/>
                  <a:cs typeface="David" panose="020E0502060401010101" pitchFamily="34" charset="-79"/>
                </a:rPr>
                <a:t>הערות</a:t>
              </a:r>
            </a:p>
            <a:p>
              <a:pPr algn="ctr"/>
              <a:endParaRPr lang="he-IL" sz="24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48" name="מלבן 47">
              <a:extLst>
                <a:ext uri="{FF2B5EF4-FFF2-40B4-BE49-F238E27FC236}">
                  <a16:creationId xmlns:a16="http://schemas.microsoft.com/office/drawing/2014/main" id="{66359B84-30B0-41C7-B9D3-A1FDB2D496B1}"/>
                </a:ext>
              </a:extLst>
            </p:cNvPr>
            <p:cNvSpPr/>
            <p:nvPr/>
          </p:nvSpPr>
          <p:spPr>
            <a:xfrm>
              <a:off x="10398015" y="1924087"/>
              <a:ext cx="1228299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פלוני</a:t>
              </a:r>
            </a:p>
          </p:txBody>
        </p:sp>
        <p:sp>
          <p:nvSpPr>
            <p:cNvPr id="49" name="מלבן 48">
              <a:extLst>
                <a:ext uri="{FF2B5EF4-FFF2-40B4-BE49-F238E27FC236}">
                  <a16:creationId xmlns:a16="http://schemas.microsoft.com/office/drawing/2014/main" id="{5170CA6F-7C75-49F8-8549-8B5F99AE77FC}"/>
                </a:ext>
              </a:extLst>
            </p:cNvPr>
            <p:cNvSpPr/>
            <p:nvPr/>
          </p:nvSpPr>
          <p:spPr>
            <a:xfrm>
              <a:off x="9101123" y="1927367"/>
              <a:ext cx="1228299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אלמוני</a:t>
              </a: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724B601E-D067-49F2-AF23-CF193A373ABC}"/>
                </a:ext>
              </a:extLst>
            </p:cNvPr>
            <p:cNvSpPr/>
            <p:nvPr/>
          </p:nvSpPr>
          <p:spPr>
            <a:xfrm>
              <a:off x="10318479" y="3846924"/>
              <a:ext cx="1283342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123456789</a:t>
              </a:r>
            </a:p>
          </p:txBody>
        </p:sp>
        <p:sp>
          <p:nvSpPr>
            <p:cNvPr id="51" name="מלבן 50">
              <a:extLst>
                <a:ext uri="{FF2B5EF4-FFF2-40B4-BE49-F238E27FC236}">
                  <a16:creationId xmlns:a16="http://schemas.microsoft.com/office/drawing/2014/main" id="{FFEF24FC-6125-49C6-B534-C3E233E56752}"/>
                </a:ext>
              </a:extLst>
            </p:cNvPr>
            <p:cNvSpPr/>
            <p:nvPr/>
          </p:nvSpPr>
          <p:spPr>
            <a:xfrm>
              <a:off x="6075246" y="5761437"/>
              <a:ext cx="5493924" cy="8216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r"/>
              <a:r>
                <a:rPr lang="he-IL" sz="1400" dirty="0">
                  <a:solidFill>
                    <a:sysClr val="windowText" lastClr="000000"/>
                  </a:solidFill>
                </a:rPr>
                <a:t>עבר בתחילת פברואר מקבוצת תיאטרון נודד</a:t>
              </a:r>
              <a:endParaRPr lang="en-US" sz="1400" dirty="0">
                <a:solidFill>
                  <a:sysClr val="windowText" lastClr="000000"/>
                </a:solidFill>
              </a:endParaRPr>
            </a:p>
            <a:p>
              <a:pPr algn="r"/>
              <a:endParaRPr lang="he-IL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005799-22D6-4B98-B56F-DD048D030EA3}"/>
                </a:ext>
              </a:extLst>
            </p:cNvPr>
            <p:cNvSpPr txBox="1"/>
            <p:nvPr/>
          </p:nvSpPr>
          <p:spPr>
            <a:xfrm>
              <a:off x="5674479" y="3285559"/>
              <a:ext cx="1172796" cy="594177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1600" dirty="0">
                  <a:latin typeface="David" panose="020E0502060401010101" pitchFamily="34" charset="-79"/>
                  <a:cs typeface="David" panose="020E0502060401010101" pitchFamily="34" charset="-79"/>
                </a:rPr>
                <a:t>חבר בתנועת נוער</a:t>
              </a:r>
            </a:p>
          </p:txBody>
        </p:sp>
        <p:grpSp>
          <p:nvGrpSpPr>
            <p:cNvPr id="53" name="קבוצה 52">
              <a:extLst>
                <a:ext uri="{FF2B5EF4-FFF2-40B4-BE49-F238E27FC236}">
                  <a16:creationId xmlns:a16="http://schemas.microsoft.com/office/drawing/2014/main" id="{52FF7F14-5D44-4EF2-8CE0-22E50202F218}"/>
                </a:ext>
              </a:extLst>
            </p:cNvPr>
            <p:cNvGrpSpPr/>
            <p:nvPr/>
          </p:nvGrpSpPr>
          <p:grpSpPr>
            <a:xfrm>
              <a:off x="6899187" y="3432339"/>
              <a:ext cx="297005" cy="294071"/>
              <a:chOff x="1875078" y="4774475"/>
              <a:chExt cx="297005" cy="294071"/>
            </a:xfrm>
          </p:grpSpPr>
          <p:sp>
            <p:nvSpPr>
              <p:cNvPr id="100" name="מלבן 99">
                <a:extLst>
                  <a:ext uri="{FF2B5EF4-FFF2-40B4-BE49-F238E27FC236}">
                    <a16:creationId xmlns:a16="http://schemas.microsoft.com/office/drawing/2014/main" id="{9B271529-FD75-4319-AACB-71490047D2C5}"/>
                  </a:ext>
                </a:extLst>
              </p:cNvPr>
              <p:cNvSpPr/>
              <p:nvPr/>
            </p:nvSpPr>
            <p:spPr>
              <a:xfrm>
                <a:off x="1880483" y="4774475"/>
                <a:ext cx="291600" cy="2918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01" name="מחבר ישר 100">
                <a:extLst>
                  <a:ext uri="{FF2B5EF4-FFF2-40B4-BE49-F238E27FC236}">
                    <a16:creationId xmlns:a16="http://schemas.microsoft.com/office/drawing/2014/main" id="{60FF45E5-EF28-479F-868A-E50AC250A9AF}"/>
                  </a:ext>
                </a:extLst>
              </p:cNvPr>
              <p:cNvCxnSpPr/>
              <p:nvPr/>
            </p:nvCxnSpPr>
            <p:spPr>
              <a:xfrm flipV="1">
                <a:off x="1875078" y="4776737"/>
                <a:ext cx="291600" cy="29180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מחבר ישר 101">
                <a:extLst>
                  <a:ext uri="{FF2B5EF4-FFF2-40B4-BE49-F238E27FC236}">
                    <a16:creationId xmlns:a16="http://schemas.microsoft.com/office/drawing/2014/main" id="{577727EE-D5FC-4C82-BC86-E79839140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5078" y="4776737"/>
                <a:ext cx="291600" cy="28386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F06790-ED12-4A69-B06E-35FC9128742D}"/>
                </a:ext>
              </a:extLst>
            </p:cNvPr>
            <p:cNvSpPr txBox="1"/>
            <p:nvPr/>
          </p:nvSpPr>
          <p:spPr>
            <a:xfrm>
              <a:off x="6250136" y="6815749"/>
              <a:ext cx="5047715" cy="469087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2113"/>
              </a:lvl1pPr>
            </a:lstStyle>
            <a:p>
              <a:r>
                <a:rPr lang="he-IL" sz="2400" dirty="0"/>
                <a:t>מעקב כספי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4FEF8C-B507-48D0-B268-938C5A8EDB4F}"/>
                </a:ext>
              </a:extLst>
            </p:cNvPr>
            <p:cNvSpPr txBox="1"/>
            <p:nvPr/>
          </p:nvSpPr>
          <p:spPr>
            <a:xfrm>
              <a:off x="6250135" y="7384228"/>
              <a:ext cx="5047715" cy="469087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2113"/>
              </a:lvl1pPr>
            </a:lstStyle>
            <a:p>
              <a:r>
                <a:rPr lang="he-IL" sz="2400" dirty="0"/>
                <a:t>מעקב אישי</a:t>
              </a:r>
            </a:p>
          </p:txBody>
        </p:sp>
        <p:sp>
          <p:nvSpPr>
            <p:cNvPr id="56" name="אליפסה 55">
              <a:extLst>
                <a:ext uri="{FF2B5EF4-FFF2-40B4-BE49-F238E27FC236}">
                  <a16:creationId xmlns:a16="http://schemas.microsoft.com/office/drawing/2014/main" id="{A0827845-F665-4FE2-9505-B36F826637BC}"/>
                </a:ext>
              </a:extLst>
            </p:cNvPr>
            <p:cNvSpPr/>
            <p:nvPr/>
          </p:nvSpPr>
          <p:spPr>
            <a:xfrm>
              <a:off x="10905330" y="612051"/>
              <a:ext cx="684125" cy="684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7" name="אליפסה 56">
              <a:extLst>
                <a:ext uri="{FF2B5EF4-FFF2-40B4-BE49-F238E27FC236}">
                  <a16:creationId xmlns:a16="http://schemas.microsoft.com/office/drawing/2014/main" id="{71C3AD43-4A80-4472-99B3-2C56CB9FB9F9}"/>
                </a:ext>
              </a:extLst>
            </p:cNvPr>
            <p:cNvSpPr/>
            <p:nvPr/>
          </p:nvSpPr>
          <p:spPr>
            <a:xfrm>
              <a:off x="10221940" y="612373"/>
              <a:ext cx="684125" cy="684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pic>
          <p:nvPicPr>
            <p:cNvPr id="58" name="Picture 4" descr="×ª××¦××ª ×ª××× × ×¢×××¨ âªicon downloadâ¬â">
              <a:extLst>
                <a:ext uri="{FF2B5EF4-FFF2-40B4-BE49-F238E27FC236}">
                  <a16:creationId xmlns:a16="http://schemas.microsoft.com/office/drawing/2014/main" id="{01996C83-35AE-4585-8EF7-E5C7D2E7E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9852" y="654071"/>
              <a:ext cx="593588" cy="59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×ª××¦××ª ×ª××× × ×¢×××¨ âªicon printâ¬â">
              <a:extLst>
                <a:ext uri="{FF2B5EF4-FFF2-40B4-BE49-F238E27FC236}">
                  <a16:creationId xmlns:a16="http://schemas.microsoft.com/office/drawing/2014/main" id="{9F671FE2-FAFF-48F0-BC87-9E8C33C2F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93" y="653464"/>
              <a:ext cx="593923" cy="59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×ª××¦××ª ×ª××× × ×¢×××¨ âªempty picthreâ¬â">
              <a:extLst>
                <a:ext uri="{FF2B5EF4-FFF2-40B4-BE49-F238E27FC236}">
                  <a16:creationId xmlns:a16="http://schemas.microsoft.com/office/drawing/2014/main" id="{1DECCE3D-0BC0-4B41-A8F1-9300B2D60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704" y="1556647"/>
              <a:ext cx="1456322" cy="145632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9A1DF4-F109-44CB-A5DE-CB8A69524A60}"/>
                </a:ext>
              </a:extLst>
            </p:cNvPr>
            <p:cNvSpPr txBox="1"/>
            <p:nvPr/>
          </p:nvSpPr>
          <p:spPr>
            <a:xfrm>
              <a:off x="10329807" y="2208230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עיר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555CDB-73EB-4199-8D21-C76205286400}"/>
                </a:ext>
              </a:extLst>
            </p:cNvPr>
            <p:cNvSpPr txBox="1"/>
            <p:nvPr/>
          </p:nvSpPr>
          <p:spPr>
            <a:xfrm>
              <a:off x="9074718" y="2208230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כתובת</a:t>
              </a:r>
            </a:p>
          </p:txBody>
        </p:sp>
        <p:sp>
          <p:nvSpPr>
            <p:cNvPr id="63" name="מלבן 62">
              <a:extLst>
                <a:ext uri="{FF2B5EF4-FFF2-40B4-BE49-F238E27FC236}">
                  <a16:creationId xmlns:a16="http://schemas.microsoft.com/office/drawing/2014/main" id="{23351AD7-E274-4386-A91D-72A0B354408F}"/>
                </a:ext>
              </a:extLst>
            </p:cNvPr>
            <p:cNvSpPr/>
            <p:nvPr/>
          </p:nvSpPr>
          <p:spPr>
            <a:xfrm>
              <a:off x="10397509" y="2575670"/>
              <a:ext cx="1228299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ישראל</a:t>
              </a:r>
            </a:p>
          </p:txBody>
        </p:sp>
        <p:sp>
          <p:nvSpPr>
            <p:cNvPr id="64" name="מלבן 63">
              <a:extLst>
                <a:ext uri="{FF2B5EF4-FFF2-40B4-BE49-F238E27FC236}">
                  <a16:creationId xmlns:a16="http://schemas.microsoft.com/office/drawing/2014/main" id="{DC86711F-ABCE-4B39-A3C2-0EF7C8869F9B}"/>
                </a:ext>
              </a:extLst>
            </p:cNvPr>
            <p:cNvSpPr/>
            <p:nvPr/>
          </p:nvSpPr>
          <p:spPr>
            <a:xfrm>
              <a:off x="7569489" y="2578951"/>
              <a:ext cx="2759427" cy="245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 rtl="1"/>
              <a:r>
                <a:rPr lang="he-IL" dirty="0">
                  <a:solidFill>
                    <a:sysClr val="windowText" lastClr="000000"/>
                  </a:solidFill>
                </a:rPr>
                <a:t>יורדי הסירה 13 כניסה א'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5D68D4-5AFD-4929-A60F-534D229FAB79}"/>
                </a:ext>
              </a:extLst>
            </p:cNvPr>
            <p:cNvSpPr txBox="1"/>
            <p:nvPr/>
          </p:nvSpPr>
          <p:spPr>
            <a:xfrm>
              <a:off x="10371610" y="287300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תאריך לידה</a:t>
              </a:r>
            </a:p>
          </p:txBody>
        </p:sp>
        <p:sp>
          <p:nvSpPr>
            <p:cNvPr id="66" name="מלבן 65">
              <a:extLst>
                <a:ext uri="{FF2B5EF4-FFF2-40B4-BE49-F238E27FC236}">
                  <a16:creationId xmlns:a16="http://schemas.microsoft.com/office/drawing/2014/main" id="{C3EE54AB-4086-4C17-8530-B3BBEC0F8F42}"/>
                </a:ext>
              </a:extLst>
            </p:cNvPr>
            <p:cNvSpPr/>
            <p:nvPr/>
          </p:nvSpPr>
          <p:spPr>
            <a:xfrm>
              <a:off x="10353981" y="3243721"/>
              <a:ext cx="1271828" cy="2507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he-IL" dirty="0">
                  <a:solidFill>
                    <a:sysClr val="windowText" lastClr="000000"/>
                  </a:solidFill>
                </a:rPr>
                <a:t>11/11/1111</a:t>
              </a:r>
            </a:p>
          </p:txBody>
        </p:sp>
        <p:pic>
          <p:nvPicPr>
            <p:cNvPr id="67" name="Picture 10" descr="×ª××¦××ª ×ª××× × ×¢×××¨ âªicon calendarâ¬â">
              <a:extLst>
                <a:ext uri="{FF2B5EF4-FFF2-40B4-BE49-F238E27FC236}">
                  <a16:creationId xmlns:a16="http://schemas.microsoft.com/office/drawing/2014/main" id="{0D43B3B7-49B0-49A0-ABDE-F6768AEB0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2296" y="3251315"/>
              <a:ext cx="243171" cy="24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8F03C8-28FD-4278-97D0-35E13803C13F}"/>
                </a:ext>
              </a:extLst>
            </p:cNvPr>
            <p:cNvSpPr txBox="1"/>
            <p:nvPr/>
          </p:nvSpPr>
          <p:spPr>
            <a:xfrm>
              <a:off x="9089586" y="446271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טלפון </a:t>
              </a:r>
              <a:r>
                <a:rPr lang="he-IL" sz="2000" dirty="0" err="1">
                  <a:latin typeface="David" panose="020E0502060401010101" pitchFamily="34" charset="-79"/>
                  <a:cs typeface="David" panose="020E0502060401010101" pitchFamily="34" charset="-79"/>
                </a:rPr>
                <a:t>אמא</a:t>
              </a:r>
              <a:endParaRPr lang="he-IL" sz="20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69" name="מלבן 68">
              <a:extLst>
                <a:ext uri="{FF2B5EF4-FFF2-40B4-BE49-F238E27FC236}">
                  <a16:creationId xmlns:a16="http://schemas.microsoft.com/office/drawing/2014/main" id="{75A738C1-8C31-4EC3-9715-02B912C202EB}"/>
                </a:ext>
              </a:extLst>
            </p:cNvPr>
            <p:cNvSpPr/>
            <p:nvPr/>
          </p:nvSpPr>
          <p:spPr>
            <a:xfrm>
              <a:off x="8953305" y="4805028"/>
              <a:ext cx="1456322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050-1234567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837AD9-F622-4D7F-A6C2-BD258232BFFD}"/>
                </a:ext>
              </a:extLst>
            </p:cNvPr>
            <p:cNvSpPr txBox="1"/>
            <p:nvPr/>
          </p:nvSpPr>
          <p:spPr>
            <a:xfrm>
              <a:off x="10414566" y="446271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שם </a:t>
              </a:r>
              <a:r>
                <a:rPr lang="he-IL" sz="2000" dirty="0" err="1">
                  <a:latin typeface="David" panose="020E0502060401010101" pitchFamily="34" charset="-79"/>
                  <a:cs typeface="David" panose="020E0502060401010101" pitchFamily="34" charset="-79"/>
                </a:rPr>
                <a:t>אמא</a:t>
              </a:r>
              <a:endParaRPr lang="he-IL" sz="20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71" name="מלבן 70">
              <a:extLst>
                <a:ext uri="{FF2B5EF4-FFF2-40B4-BE49-F238E27FC236}">
                  <a16:creationId xmlns:a16="http://schemas.microsoft.com/office/drawing/2014/main" id="{B15F492A-5529-4AF9-B675-81A14F8A9228}"/>
                </a:ext>
              </a:extLst>
            </p:cNvPr>
            <p:cNvSpPr/>
            <p:nvPr/>
          </p:nvSpPr>
          <p:spPr>
            <a:xfrm>
              <a:off x="10482268" y="4805028"/>
              <a:ext cx="1228299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ישראלה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36D04A-6203-48EA-85AD-A3DC39B48FC0}"/>
                </a:ext>
              </a:extLst>
            </p:cNvPr>
            <p:cNvSpPr txBox="1"/>
            <p:nvPr/>
          </p:nvSpPr>
          <p:spPr>
            <a:xfrm>
              <a:off x="8949690" y="3469363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בית ספר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6620CE-F182-4A5C-A2CD-003BC065B124}"/>
                </a:ext>
              </a:extLst>
            </p:cNvPr>
            <p:cNvSpPr txBox="1"/>
            <p:nvPr/>
          </p:nvSpPr>
          <p:spPr>
            <a:xfrm>
              <a:off x="7697352" y="3461948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כיתה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8E0CF4-3310-4504-95EF-6FF780CAC811}"/>
                </a:ext>
              </a:extLst>
            </p:cNvPr>
            <p:cNvSpPr txBox="1"/>
            <p:nvPr/>
          </p:nvSpPr>
          <p:spPr>
            <a:xfrm>
              <a:off x="8885867" y="288320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טלפון</a:t>
              </a:r>
            </a:p>
          </p:txBody>
        </p:sp>
        <p:sp>
          <p:nvSpPr>
            <p:cNvPr id="75" name="מלבן 74">
              <a:extLst>
                <a:ext uri="{FF2B5EF4-FFF2-40B4-BE49-F238E27FC236}">
                  <a16:creationId xmlns:a16="http://schemas.microsoft.com/office/drawing/2014/main" id="{5D6D1BEE-3491-4E46-BFE8-6F489BC940C2}"/>
                </a:ext>
              </a:extLst>
            </p:cNvPr>
            <p:cNvSpPr/>
            <p:nvPr/>
          </p:nvSpPr>
          <p:spPr>
            <a:xfrm>
              <a:off x="9017392" y="3836803"/>
              <a:ext cx="1228299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עירוני א'</a:t>
              </a:r>
            </a:p>
          </p:txBody>
        </p:sp>
        <p:sp>
          <p:nvSpPr>
            <p:cNvPr id="76" name="מלבן 75">
              <a:extLst>
                <a:ext uri="{FF2B5EF4-FFF2-40B4-BE49-F238E27FC236}">
                  <a16:creationId xmlns:a16="http://schemas.microsoft.com/office/drawing/2014/main" id="{74D83036-0251-4AD1-B7E1-2487648CE7CD}"/>
                </a:ext>
              </a:extLst>
            </p:cNvPr>
            <p:cNvSpPr/>
            <p:nvPr/>
          </p:nvSpPr>
          <p:spPr>
            <a:xfrm>
              <a:off x="7723251" y="3832668"/>
              <a:ext cx="1228299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י"א</a:t>
              </a:r>
            </a:p>
          </p:txBody>
        </p:sp>
        <p:sp>
          <p:nvSpPr>
            <p:cNvPr id="77" name="מלבן 76">
              <a:extLst>
                <a:ext uri="{FF2B5EF4-FFF2-40B4-BE49-F238E27FC236}">
                  <a16:creationId xmlns:a16="http://schemas.microsoft.com/office/drawing/2014/main" id="{3F9A1E79-CB0F-42F5-9990-AE6F185AB1C5}"/>
                </a:ext>
              </a:extLst>
            </p:cNvPr>
            <p:cNvSpPr/>
            <p:nvPr/>
          </p:nvSpPr>
          <p:spPr>
            <a:xfrm>
              <a:off x="8773994" y="3242486"/>
              <a:ext cx="1489961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050-1234567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C6AD66-B2AE-4E76-9E25-06941A9A45B3}"/>
                </a:ext>
              </a:extLst>
            </p:cNvPr>
            <p:cNvSpPr txBox="1"/>
            <p:nvPr/>
          </p:nvSpPr>
          <p:spPr>
            <a:xfrm>
              <a:off x="7334436" y="2880573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טלפון נוסף</a:t>
              </a:r>
            </a:p>
          </p:txBody>
        </p:sp>
        <p:sp>
          <p:nvSpPr>
            <p:cNvPr id="79" name="מלבן 78">
              <a:extLst>
                <a:ext uri="{FF2B5EF4-FFF2-40B4-BE49-F238E27FC236}">
                  <a16:creationId xmlns:a16="http://schemas.microsoft.com/office/drawing/2014/main" id="{9A7F3C87-DD80-46E4-8271-27A76AA0FE73}"/>
                </a:ext>
              </a:extLst>
            </p:cNvPr>
            <p:cNvSpPr/>
            <p:nvPr/>
          </p:nvSpPr>
          <p:spPr>
            <a:xfrm>
              <a:off x="7416524" y="3239858"/>
              <a:ext cx="1296000" cy="2744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02-1234567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FFD337-6E43-47CC-9042-722994F2F936}"/>
                </a:ext>
              </a:extLst>
            </p:cNvPr>
            <p:cNvSpPr txBox="1"/>
            <p:nvPr/>
          </p:nvSpPr>
          <p:spPr>
            <a:xfrm>
              <a:off x="5956536" y="446271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טלפון אבא</a:t>
              </a:r>
            </a:p>
          </p:txBody>
        </p:sp>
        <p:sp>
          <p:nvSpPr>
            <p:cNvPr id="81" name="מלבן 80">
              <a:extLst>
                <a:ext uri="{FF2B5EF4-FFF2-40B4-BE49-F238E27FC236}">
                  <a16:creationId xmlns:a16="http://schemas.microsoft.com/office/drawing/2014/main" id="{B2324529-7082-4E5E-BCF3-FCFCB37F98D6}"/>
                </a:ext>
              </a:extLst>
            </p:cNvPr>
            <p:cNvSpPr/>
            <p:nvPr/>
          </p:nvSpPr>
          <p:spPr>
            <a:xfrm>
              <a:off x="5820255" y="4805028"/>
              <a:ext cx="1456322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050-1234567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0BAEB4-E3BB-4A8C-9053-2CE2212BF391}"/>
                </a:ext>
              </a:extLst>
            </p:cNvPr>
            <p:cNvSpPr txBox="1"/>
            <p:nvPr/>
          </p:nvSpPr>
          <p:spPr>
            <a:xfrm>
              <a:off x="7281516" y="4462711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שם אבא</a:t>
              </a:r>
            </a:p>
          </p:txBody>
        </p:sp>
        <p:sp>
          <p:nvSpPr>
            <p:cNvPr id="83" name="מלבן 82">
              <a:extLst>
                <a:ext uri="{FF2B5EF4-FFF2-40B4-BE49-F238E27FC236}">
                  <a16:creationId xmlns:a16="http://schemas.microsoft.com/office/drawing/2014/main" id="{7E6E05FA-292B-4FEF-A8B8-6FBB6BB78046}"/>
                </a:ext>
              </a:extLst>
            </p:cNvPr>
            <p:cNvSpPr/>
            <p:nvPr/>
          </p:nvSpPr>
          <p:spPr>
            <a:xfrm>
              <a:off x="7349218" y="4805028"/>
              <a:ext cx="1228299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ישראל</a:t>
              </a:r>
            </a:p>
          </p:txBody>
        </p:sp>
        <p:sp>
          <p:nvSpPr>
            <p:cNvPr id="84" name="מלבן 83">
              <a:extLst>
                <a:ext uri="{FF2B5EF4-FFF2-40B4-BE49-F238E27FC236}">
                  <a16:creationId xmlns:a16="http://schemas.microsoft.com/office/drawing/2014/main" id="{DDAC44E8-47D5-45F8-9067-CA0A02B5CE75}"/>
                </a:ext>
              </a:extLst>
            </p:cNvPr>
            <p:cNvSpPr/>
            <p:nvPr/>
          </p:nvSpPr>
          <p:spPr>
            <a:xfrm>
              <a:off x="5975468" y="3792976"/>
              <a:ext cx="1228299" cy="335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ysClr val="windowText" lastClr="000000"/>
                  </a:solidFill>
                </a:rPr>
                <a:t>הצופים</a:t>
              </a:r>
            </a:p>
          </p:txBody>
        </p:sp>
        <p:sp>
          <p:nvSpPr>
            <p:cNvPr id="85" name="מלבן 84">
              <a:extLst>
                <a:ext uri="{FF2B5EF4-FFF2-40B4-BE49-F238E27FC236}">
                  <a16:creationId xmlns:a16="http://schemas.microsoft.com/office/drawing/2014/main" id="{2EEC7F9E-5C60-4C3C-BDC9-1CA518773DC3}"/>
                </a:ext>
              </a:extLst>
            </p:cNvPr>
            <p:cNvSpPr/>
            <p:nvPr/>
          </p:nvSpPr>
          <p:spPr>
            <a:xfrm>
              <a:off x="6908264" y="3840135"/>
              <a:ext cx="228600" cy="237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86" name="משולש שווה-שוקיים 85">
              <a:extLst>
                <a:ext uri="{FF2B5EF4-FFF2-40B4-BE49-F238E27FC236}">
                  <a16:creationId xmlns:a16="http://schemas.microsoft.com/office/drawing/2014/main" id="{2574C9B6-9797-4079-AE6E-6EE2D292F75E}"/>
                </a:ext>
              </a:extLst>
            </p:cNvPr>
            <p:cNvSpPr/>
            <p:nvPr/>
          </p:nvSpPr>
          <p:spPr>
            <a:xfrm rot="10800000">
              <a:off x="6960802" y="3905789"/>
              <a:ext cx="126305" cy="13458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87" name="קבוצה 86">
              <a:extLst>
                <a:ext uri="{FF2B5EF4-FFF2-40B4-BE49-F238E27FC236}">
                  <a16:creationId xmlns:a16="http://schemas.microsoft.com/office/drawing/2014/main" id="{DD093D18-946B-4D1E-9A5B-F9550AC360D5}"/>
                </a:ext>
              </a:extLst>
            </p:cNvPr>
            <p:cNvGrpSpPr/>
            <p:nvPr/>
          </p:nvGrpSpPr>
          <p:grpSpPr>
            <a:xfrm>
              <a:off x="8678813" y="3868749"/>
              <a:ext cx="185542" cy="192633"/>
              <a:chOff x="7881803" y="4102362"/>
              <a:chExt cx="185542" cy="192633"/>
            </a:xfrm>
          </p:grpSpPr>
          <p:sp>
            <p:nvSpPr>
              <p:cNvPr id="98" name="מלבן 97">
                <a:extLst>
                  <a:ext uri="{FF2B5EF4-FFF2-40B4-BE49-F238E27FC236}">
                    <a16:creationId xmlns:a16="http://schemas.microsoft.com/office/drawing/2014/main" id="{86102B70-5016-4ABE-86EC-ABE26368425B}"/>
                  </a:ext>
                </a:extLst>
              </p:cNvPr>
              <p:cNvSpPr/>
              <p:nvPr/>
            </p:nvSpPr>
            <p:spPr>
              <a:xfrm>
                <a:off x="7881803" y="4102362"/>
                <a:ext cx="185542" cy="1926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sp>
            <p:nvSpPr>
              <p:cNvPr id="99" name="משולש שווה-שוקיים 98">
                <a:extLst>
                  <a:ext uri="{FF2B5EF4-FFF2-40B4-BE49-F238E27FC236}">
                    <a16:creationId xmlns:a16="http://schemas.microsoft.com/office/drawing/2014/main" id="{297CA47B-CB55-4937-9021-D0DA95A6C6B8}"/>
                  </a:ext>
                </a:extLst>
              </p:cNvPr>
              <p:cNvSpPr/>
              <p:nvPr/>
            </p:nvSpPr>
            <p:spPr>
              <a:xfrm rot="10800000">
                <a:off x="7923316" y="4150781"/>
                <a:ext cx="102515" cy="10923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8" name="קבוצה 87">
              <a:extLst>
                <a:ext uri="{FF2B5EF4-FFF2-40B4-BE49-F238E27FC236}">
                  <a16:creationId xmlns:a16="http://schemas.microsoft.com/office/drawing/2014/main" id="{A8652FE0-F7A7-45B4-BD66-0B975E800DE1}"/>
                </a:ext>
              </a:extLst>
            </p:cNvPr>
            <p:cNvGrpSpPr/>
            <p:nvPr/>
          </p:nvGrpSpPr>
          <p:grpSpPr>
            <a:xfrm>
              <a:off x="10015912" y="3871385"/>
              <a:ext cx="185542" cy="192633"/>
              <a:chOff x="7539692" y="4077680"/>
              <a:chExt cx="185542" cy="192633"/>
            </a:xfrm>
          </p:grpSpPr>
          <p:sp>
            <p:nvSpPr>
              <p:cNvPr id="96" name="מלבן 95">
                <a:extLst>
                  <a:ext uri="{FF2B5EF4-FFF2-40B4-BE49-F238E27FC236}">
                    <a16:creationId xmlns:a16="http://schemas.microsoft.com/office/drawing/2014/main" id="{7FF16D34-5198-4CB1-9CA0-03A770486C59}"/>
                  </a:ext>
                </a:extLst>
              </p:cNvPr>
              <p:cNvSpPr/>
              <p:nvPr/>
            </p:nvSpPr>
            <p:spPr>
              <a:xfrm>
                <a:off x="7539692" y="4077680"/>
                <a:ext cx="185542" cy="1926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sp>
            <p:nvSpPr>
              <p:cNvPr id="97" name="משולש שווה-שוקיים 96">
                <a:extLst>
                  <a:ext uri="{FF2B5EF4-FFF2-40B4-BE49-F238E27FC236}">
                    <a16:creationId xmlns:a16="http://schemas.microsoft.com/office/drawing/2014/main" id="{08336528-9B94-4ECB-A511-6F9E21FDFE22}"/>
                  </a:ext>
                </a:extLst>
              </p:cNvPr>
              <p:cNvSpPr/>
              <p:nvPr/>
            </p:nvSpPr>
            <p:spPr>
              <a:xfrm rot="10800000">
                <a:off x="7581205" y="4126099"/>
                <a:ext cx="102515" cy="10923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89D2D80-9ED9-44A6-86BD-988088F54F10}"/>
                </a:ext>
              </a:extLst>
            </p:cNvPr>
            <p:cNvSpPr txBox="1"/>
            <p:nvPr/>
          </p:nvSpPr>
          <p:spPr>
            <a:xfrm>
              <a:off x="6046583" y="564636"/>
              <a:ext cx="1279466" cy="65672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2113"/>
              </a:lvl1pPr>
            </a:lstStyle>
            <a:p>
              <a:pPr algn="l"/>
              <a:r>
                <a:rPr lang="en-US" sz="1800" dirty="0"/>
                <a:t>  </a:t>
              </a:r>
              <a:r>
                <a:rPr lang="he-IL" sz="1800" dirty="0">
                  <a:solidFill>
                    <a:schemeClr val="accent4"/>
                  </a:solidFill>
                </a:rPr>
                <a:t>העבר לבוגרים</a:t>
              </a:r>
            </a:p>
          </p:txBody>
        </p:sp>
        <p:pic>
          <p:nvPicPr>
            <p:cNvPr id="90" name="Picture 2" descr="×ª××¦××ª ×ª××× × ×¢×××¨ âªicon arrowâ¬â">
              <a:extLst>
                <a:ext uri="{FF2B5EF4-FFF2-40B4-BE49-F238E27FC236}">
                  <a16:creationId xmlns:a16="http://schemas.microsoft.com/office/drawing/2014/main" id="{08D092E9-9F43-47B8-BACD-6DBD69018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6879438" y="669064"/>
              <a:ext cx="371702" cy="37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5C60FF-7CF3-4310-8ABF-32834289BB04}"/>
                </a:ext>
              </a:extLst>
            </p:cNvPr>
            <p:cNvSpPr txBox="1"/>
            <p:nvPr/>
          </p:nvSpPr>
          <p:spPr>
            <a:xfrm>
              <a:off x="7771611" y="1556647"/>
              <a:ext cx="1296000" cy="406542"/>
            </a:xfrm>
            <a:prstGeom prst="round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000" dirty="0">
                  <a:latin typeface="David" panose="020E0502060401010101" pitchFamily="34" charset="-79"/>
                  <a:cs typeface="David" panose="020E0502060401010101" pitchFamily="34" charset="-79"/>
                </a:rPr>
                <a:t>קבוצה</a:t>
              </a:r>
            </a:p>
          </p:txBody>
        </p:sp>
        <p:sp>
          <p:nvSpPr>
            <p:cNvPr id="92" name="מלבן 91">
              <a:extLst>
                <a:ext uri="{FF2B5EF4-FFF2-40B4-BE49-F238E27FC236}">
                  <a16:creationId xmlns:a16="http://schemas.microsoft.com/office/drawing/2014/main" id="{27B94CC8-F9C8-409A-83CC-B5EA09211B0C}"/>
                </a:ext>
              </a:extLst>
            </p:cNvPr>
            <p:cNvSpPr/>
            <p:nvPr/>
          </p:nvSpPr>
          <p:spPr>
            <a:xfrm>
              <a:off x="7569489" y="1927367"/>
              <a:ext cx="1456321" cy="2465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he-IL" dirty="0">
                  <a:solidFill>
                    <a:sysClr val="windowText" lastClr="000000"/>
                  </a:solidFill>
                </a:rPr>
                <a:t>ערב מערכונים</a:t>
              </a:r>
            </a:p>
          </p:txBody>
        </p:sp>
        <p:grpSp>
          <p:nvGrpSpPr>
            <p:cNvPr id="93" name="קבוצה 92">
              <a:extLst>
                <a:ext uri="{FF2B5EF4-FFF2-40B4-BE49-F238E27FC236}">
                  <a16:creationId xmlns:a16="http://schemas.microsoft.com/office/drawing/2014/main" id="{2926DFBF-B13C-4D60-A969-D9554D534EED}"/>
                </a:ext>
              </a:extLst>
            </p:cNvPr>
            <p:cNvGrpSpPr/>
            <p:nvPr/>
          </p:nvGrpSpPr>
          <p:grpSpPr>
            <a:xfrm>
              <a:off x="8786940" y="1963448"/>
              <a:ext cx="185542" cy="192633"/>
              <a:chOff x="7881803" y="4102362"/>
              <a:chExt cx="185542" cy="192633"/>
            </a:xfrm>
          </p:grpSpPr>
          <p:sp>
            <p:nvSpPr>
              <p:cNvPr id="94" name="מלבן 93">
                <a:extLst>
                  <a:ext uri="{FF2B5EF4-FFF2-40B4-BE49-F238E27FC236}">
                    <a16:creationId xmlns:a16="http://schemas.microsoft.com/office/drawing/2014/main" id="{ADE9B2EA-E1E7-4190-9F06-0EDA6C3C8E8A}"/>
                  </a:ext>
                </a:extLst>
              </p:cNvPr>
              <p:cNvSpPr/>
              <p:nvPr/>
            </p:nvSpPr>
            <p:spPr>
              <a:xfrm>
                <a:off x="7881803" y="4102362"/>
                <a:ext cx="185542" cy="1926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sp>
            <p:nvSpPr>
              <p:cNvPr id="95" name="משולש שווה-שוקיים 94">
                <a:extLst>
                  <a:ext uri="{FF2B5EF4-FFF2-40B4-BE49-F238E27FC236}">
                    <a16:creationId xmlns:a16="http://schemas.microsoft.com/office/drawing/2014/main" id="{DC18525F-C972-4091-8FCB-16559ED132C8}"/>
                  </a:ext>
                </a:extLst>
              </p:cNvPr>
              <p:cNvSpPr/>
              <p:nvPr/>
            </p:nvSpPr>
            <p:spPr>
              <a:xfrm rot="10800000">
                <a:off x="7923316" y="4150781"/>
                <a:ext cx="102515" cy="10923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03" name="קבוצה 102">
            <a:extLst>
              <a:ext uri="{FF2B5EF4-FFF2-40B4-BE49-F238E27FC236}">
                <a16:creationId xmlns:a16="http://schemas.microsoft.com/office/drawing/2014/main" id="{0DC8E5B3-14DC-44C2-9232-EC030C73637E}"/>
              </a:ext>
            </a:extLst>
          </p:cNvPr>
          <p:cNvGrpSpPr/>
          <p:nvPr/>
        </p:nvGrpSpPr>
        <p:grpSpPr>
          <a:xfrm>
            <a:off x="2390838" y="128880"/>
            <a:ext cx="3639674" cy="4977893"/>
            <a:chOff x="4015887" y="1641271"/>
            <a:chExt cx="5176226" cy="7079397"/>
          </a:xfrm>
          <a:solidFill>
            <a:srgbClr val="EAD3E5"/>
          </a:solidFill>
        </p:grpSpPr>
        <p:sp>
          <p:nvSpPr>
            <p:cNvPr id="104" name="מלבן 103">
              <a:extLst>
                <a:ext uri="{FF2B5EF4-FFF2-40B4-BE49-F238E27FC236}">
                  <a16:creationId xmlns:a16="http://schemas.microsoft.com/office/drawing/2014/main" id="{BAE9B4E1-727C-4830-BDA1-90800032A161}"/>
                </a:ext>
              </a:extLst>
            </p:cNvPr>
            <p:cNvSpPr/>
            <p:nvPr/>
          </p:nvSpPr>
          <p:spPr>
            <a:xfrm>
              <a:off x="4015887" y="1641271"/>
              <a:ext cx="5176226" cy="707939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 sz="16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3DABAB-863A-4863-873C-2866F620A948}"/>
                </a:ext>
              </a:extLst>
            </p:cNvPr>
            <p:cNvSpPr txBox="1"/>
            <p:nvPr/>
          </p:nvSpPr>
          <p:spPr>
            <a:xfrm>
              <a:off x="4336626" y="1990235"/>
              <a:ext cx="4534749" cy="1707069"/>
            </a:xfrm>
            <a:prstGeom prst="rect">
              <a:avLst/>
            </a:prstGeom>
            <a:grp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400" b="1" dirty="0"/>
                <a:t>מעקב אישי</a:t>
              </a:r>
            </a:p>
            <a:p>
              <a:pPr algn="ctr"/>
              <a:r>
                <a:rPr lang="he-IL" sz="2400" dirty="0"/>
                <a:t>ישראל ישראלי</a:t>
              </a:r>
            </a:p>
            <a:p>
              <a:pPr algn="ctr"/>
              <a:endParaRPr lang="he-IL" sz="24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E7011A1-E139-4696-A5D0-99D0C92B71A8}"/>
                </a:ext>
              </a:extLst>
            </p:cNvPr>
            <p:cNvSpPr txBox="1"/>
            <p:nvPr/>
          </p:nvSpPr>
          <p:spPr>
            <a:xfrm>
              <a:off x="4690097" y="4645999"/>
              <a:ext cx="3827801" cy="2905649"/>
            </a:xfrm>
            <a:prstGeom prst="roundRect">
              <a:avLst/>
            </a:prstGeom>
            <a:grpFill/>
          </p:spPr>
          <p:txBody>
            <a:bodyPr wrap="square" rtlCol="1">
              <a:spAutoFit/>
            </a:bodyPr>
            <a:lstStyle/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דצמבר 2018</a:t>
              </a:r>
            </a:p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אוקטובר 2018</a:t>
              </a:r>
            </a:p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נובמבר 2018</a:t>
              </a:r>
            </a:p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ינואר 2019</a:t>
              </a:r>
            </a:p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פברואר 2019</a:t>
              </a:r>
            </a:p>
            <a:p>
              <a:pPr marL="342900" indent="-342900" algn="r" rtl="1">
                <a:buFont typeface="Wingdings" panose="05000000000000000000" pitchFamily="2" charset="2"/>
                <a:buChar char="q"/>
              </a:pPr>
              <a:r>
                <a:rPr lang="he-IL" sz="1600" dirty="0"/>
                <a:t>דו"ח אישי מרץ 2019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F91440-E8C0-4026-A8D6-D5C60B679C69}"/>
                </a:ext>
              </a:extLst>
            </p:cNvPr>
            <p:cNvSpPr txBox="1"/>
            <p:nvPr/>
          </p:nvSpPr>
          <p:spPr>
            <a:xfrm>
              <a:off x="5646773" y="3226905"/>
              <a:ext cx="1914451" cy="532703"/>
            </a:xfrm>
            <a:prstGeom prst="roundRect">
              <a:avLst/>
            </a:prstGeom>
            <a:grp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2113"/>
              </a:lvl1pPr>
            </a:lstStyle>
            <a:p>
              <a:r>
                <a:rPr lang="he-IL" sz="1600" dirty="0"/>
                <a:t>הוספת דו"ח</a:t>
              </a:r>
            </a:p>
          </p:txBody>
        </p:sp>
        <p:grpSp>
          <p:nvGrpSpPr>
            <p:cNvPr id="108" name="קבוצה 107">
              <a:extLst>
                <a:ext uri="{FF2B5EF4-FFF2-40B4-BE49-F238E27FC236}">
                  <a16:creationId xmlns:a16="http://schemas.microsoft.com/office/drawing/2014/main" id="{9F37592E-E9B0-4D5B-8AA3-C82608A9C73F}"/>
                </a:ext>
              </a:extLst>
            </p:cNvPr>
            <p:cNvGrpSpPr/>
            <p:nvPr/>
          </p:nvGrpSpPr>
          <p:grpSpPr>
            <a:xfrm>
              <a:off x="7528760" y="3928076"/>
              <a:ext cx="884164" cy="583656"/>
              <a:chOff x="4668436" y="3818467"/>
              <a:chExt cx="1100995" cy="726791"/>
            </a:xfrm>
            <a:grpFill/>
          </p:grpSpPr>
          <p:sp>
            <p:nvSpPr>
              <p:cNvPr id="109" name="מלבן: פינות מעוגלות 108">
                <a:extLst>
                  <a:ext uri="{FF2B5EF4-FFF2-40B4-BE49-F238E27FC236}">
                    <a16:creationId xmlns:a16="http://schemas.microsoft.com/office/drawing/2014/main" id="{D379E8CC-9817-4D1F-85D2-63BE73CECD4F}"/>
                  </a:ext>
                </a:extLst>
              </p:cNvPr>
              <p:cNvSpPr/>
              <p:nvPr/>
            </p:nvSpPr>
            <p:spPr>
              <a:xfrm>
                <a:off x="5261099" y="3818467"/>
                <a:ext cx="508332" cy="72679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200"/>
              </a:p>
            </p:txBody>
          </p:sp>
          <p:pic>
            <p:nvPicPr>
              <p:cNvPr id="110" name="Picture 2" descr="×ª××¦××ª ×ª××× × ×¢×××¨ âªicon removeâ¬â">
                <a:extLst>
                  <a:ext uri="{FF2B5EF4-FFF2-40B4-BE49-F238E27FC236}">
                    <a16:creationId xmlns:a16="http://schemas.microsoft.com/office/drawing/2014/main" id="{D1D7508F-1D47-4C14-897D-677C71AC3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3434" y="3985660"/>
                <a:ext cx="423999" cy="423999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111" name="מלבן: פינות מעוגלות 110">
                <a:extLst>
                  <a:ext uri="{FF2B5EF4-FFF2-40B4-BE49-F238E27FC236}">
                    <a16:creationId xmlns:a16="http://schemas.microsoft.com/office/drawing/2014/main" id="{697D929C-8F85-4B84-8DE9-CA78A72D80DB}"/>
                  </a:ext>
                </a:extLst>
              </p:cNvPr>
              <p:cNvSpPr/>
              <p:nvPr/>
            </p:nvSpPr>
            <p:spPr>
              <a:xfrm>
                <a:off x="4668436" y="3818467"/>
                <a:ext cx="508332" cy="72679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200"/>
              </a:p>
            </p:txBody>
          </p:sp>
          <p:pic>
            <p:nvPicPr>
              <p:cNvPr id="112" name="Picture 4" descr="×ª××¦××ª ×ª××× × ×¢×××¨ âªicon downloadâ¬â">
                <a:extLst>
                  <a:ext uri="{FF2B5EF4-FFF2-40B4-BE49-F238E27FC236}">
                    <a16:creationId xmlns:a16="http://schemas.microsoft.com/office/drawing/2014/main" id="{5216647E-EC9E-43C8-9F32-5D9036EE8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8271" y="4015430"/>
                <a:ext cx="394229" cy="394229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113" name="קבוצה 112">
            <a:extLst>
              <a:ext uri="{FF2B5EF4-FFF2-40B4-BE49-F238E27FC236}">
                <a16:creationId xmlns:a16="http://schemas.microsoft.com/office/drawing/2014/main" id="{43F488B0-7814-4D63-BD44-969B9DF86CF0}"/>
              </a:ext>
            </a:extLst>
          </p:cNvPr>
          <p:cNvGrpSpPr/>
          <p:nvPr/>
        </p:nvGrpSpPr>
        <p:grpSpPr>
          <a:xfrm>
            <a:off x="916951" y="4473505"/>
            <a:ext cx="3907967" cy="5092993"/>
            <a:chOff x="3852114" y="1413302"/>
            <a:chExt cx="5176226" cy="7079397"/>
          </a:xfrm>
          <a:solidFill>
            <a:srgbClr val="EAD3E5"/>
          </a:solidFill>
        </p:grpSpPr>
        <p:sp>
          <p:nvSpPr>
            <p:cNvPr id="114" name="מלבן 113">
              <a:extLst>
                <a:ext uri="{FF2B5EF4-FFF2-40B4-BE49-F238E27FC236}">
                  <a16:creationId xmlns:a16="http://schemas.microsoft.com/office/drawing/2014/main" id="{0FCA1617-873F-49B2-AF28-3CB39AD9A2AF}"/>
                </a:ext>
              </a:extLst>
            </p:cNvPr>
            <p:cNvSpPr/>
            <p:nvPr/>
          </p:nvSpPr>
          <p:spPr>
            <a:xfrm>
              <a:off x="3852114" y="1413302"/>
              <a:ext cx="5176226" cy="707939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315" tIns="53658" rIns="107315" bIns="53658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 sz="2113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CF5C79E-74AA-49BF-ACF2-6E42924B0B0D}"/>
                </a:ext>
              </a:extLst>
            </p:cNvPr>
            <p:cNvSpPr txBox="1"/>
            <p:nvPr/>
          </p:nvSpPr>
          <p:spPr>
            <a:xfrm>
              <a:off x="4172852" y="1762267"/>
              <a:ext cx="4534749" cy="1668490"/>
            </a:xfrm>
            <a:prstGeom prst="rect">
              <a:avLst/>
            </a:prstGeom>
            <a:grp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400" b="1" dirty="0"/>
                <a:t>כספים</a:t>
              </a:r>
            </a:p>
            <a:p>
              <a:pPr algn="ctr"/>
              <a:r>
                <a:rPr lang="he-IL" sz="2400" dirty="0"/>
                <a:t>ישראל ישראלי</a:t>
              </a:r>
            </a:p>
            <a:p>
              <a:pPr algn="ctr"/>
              <a:endParaRPr lang="he-IL" sz="24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5B2E7CE-5430-4151-954D-BF9571D15682}"/>
                </a:ext>
              </a:extLst>
            </p:cNvPr>
            <p:cNvSpPr txBox="1"/>
            <p:nvPr/>
          </p:nvSpPr>
          <p:spPr>
            <a:xfrm>
              <a:off x="4197313" y="3019853"/>
              <a:ext cx="3874172" cy="402331"/>
            </a:xfrm>
            <a:prstGeom prst="roundRect">
              <a:avLst/>
            </a:prstGeom>
            <a:grp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2113"/>
              </a:lvl1pPr>
            </a:lstStyle>
            <a:p>
              <a:r>
                <a:rPr lang="he-IL" sz="1100" dirty="0"/>
                <a:t>הוספת תשלום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A68125-CA44-4BFD-B473-7E70180E0B4B}"/>
                </a:ext>
              </a:extLst>
            </p:cNvPr>
            <p:cNvSpPr txBox="1"/>
            <p:nvPr/>
          </p:nvSpPr>
          <p:spPr>
            <a:xfrm>
              <a:off x="4125348" y="6400557"/>
              <a:ext cx="4715931" cy="600492"/>
            </a:xfrm>
            <a:prstGeom prst="roundRect">
              <a:avLst/>
            </a:prstGeom>
            <a:solidFill>
              <a:srgbClr val="FF0000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סה"כ חוב שנשאר:   490 ₪  </a:t>
              </a:r>
            </a:p>
          </p:txBody>
        </p:sp>
        <p:grpSp>
          <p:nvGrpSpPr>
            <p:cNvPr id="118" name="קבוצה 117">
              <a:extLst>
                <a:ext uri="{FF2B5EF4-FFF2-40B4-BE49-F238E27FC236}">
                  <a16:creationId xmlns:a16="http://schemas.microsoft.com/office/drawing/2014/main" id="{6A16920E-1A80-49D8-B1D7-B98CF6925C43}"/>
                </a:ext>
              </a:extLst>
            </p:cNvPr>
            <p:cNvGrpSpPr/>
            <p:nvPr/>
          </p:nvGrpSpPr>
          <p:grpSpPr>
            <a:xfrm>
              <a:off x="8168253" y="3019853"/>
              <a:ext cx="699718" cy="461899"/>
              <a:chOff x="8168253" y="3019853"/>
              <a:chExt cx="699718" cy="461899"/>
            </a:xfrm>
            <a:grpFill/>
          </p:grpSpPr>
          <p:sp>
            <p:nvSpPr>
              <p:cNvPr id="122" name="מלבן: פינות מעוגלות 121">
                <a:extLst>
                  <a:ext uri="{FF2B5EF4-FFF2-40B4-BE49-F238E27FC236}">
                    <a16:creationId xmlns:a16="http://schemas.microsoft.com/office/drawing/2014/main" id="{54550790-3EF5-4B57-ADC3-4A67239AA0F1}"/>
                  </a:ext>
                </a:extLst>
              </p:cNvPr>
              <p:cNvSpPr/>
              <p:nvPr/>
            </p:nvSpPr>
            <p:spPr>
              <a:xfrm>
                <a:off x="8544910" y="3019853"/>
                <a:ext cx="323061" cy="46189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123" name="Picture 2" descr="×ª××¦××ª ×ª××× × ×¢×××¨ âªicon removeâ¬â">
                <a:extLst>
                  <a:ext uri="{FF2B5EF4-FFF2-40B4-BE49-F238E27FC236}">
                    <a16:creationId xmlns:a16="http://schemas.microsoft.com/office/drawing/2014/main" id="{877AA0BC-0FE9-4FBB-A09B-D0142A05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1815" y="3126110"/>
                <a:ext cx="269465" cy="269465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124" name="מלבן: פינות מעוגלות 123">
                <a:extLst>
                  <a:ext uri="{FF2B5EF4-FFF2-40B4-BE49-F238E27FC236}">
                    <a16:creationId xmlns:a16="http://schemas.microsoft.com/office/drawing/2014/main" id="{6E4CA27A-60E5-44C9-B5F8-274FA7B658AF}"/>
                  </a:ext>
                </a:extLst>
              </p:cNvPr>
              <p:cNvSpPr/>
              <p:nvPr/>
            </p:nvSpPr>
            <p:spPr>
              <a:xfrm>
                <a:off x="8168253" y="3019853"/>
                <a:ext cx="323061" cy="46189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125" name="Picture 4" descr="×ª××¦××ª ×ª××× × ×¢×××¨ âªicon downloadâ¬â">
                <a:extLst>
                  <a:ext uri="{FF2B5EF4-FFF2-40B4-BE49-F238E27FC236}">
                    <a16:creationId xmlns:a16="http://schemas.microsoft.com/office/drawing/2014/main" id="{51890D12-0CA3-4057-AC97-5FCECE237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6280" y="3145029"/>
                <a:ext cx="250545" cy="250545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19" name="קבוצה 118">
              <a:extLst>
                <a:ext uri="{FF2B5EF4-FFF2-40B4-BE49-F238E27FC236}">
                  <a16:creationId xmlns:a16="http://schemas.microsoft.com/office/drawing/2014/main" id="{5EB774C2-A4F2-417D-8146-AF0D0373E2EE}"/>
                </a:ext>
              </a:extLst>
            </p:cNvPr>
            <p:cNvGrpSpPr/>
            <p:nvPr/>
          </p:nvGrpSpPr>
          <p:grpSpPr>
            <a:xfrm>
              <a:off x="4321120" y="6462337"/>
              <a:ext cx="327080" cy="339580"/>
              <a:chOff x="4321120" y="6462337"/>
              <a:chExt cx="327080" cy="339580"/>
            </a:xfrm>
            <a:grpFill/>
          </p:grpSpPr>
          <p:sp>
            <p:nvSpPr>
              <p:cNvPr id="120" name="מלבן 119">
                <a:extLst>
                  <a:ext uri="{FF2B5EF4-FFF2-40B4-BE49-F238E27FC236}">
                    <a16:creationId xmlns:a16="http://schemas.microsoft.com/office/drawing/2014/main" id="{0B5209AF-1F74-4B81-81B3-44BC510F1AE7}"/>
                  </a:ext>
                </a:extLst>
              </p:cNvPr>
              <p:cNvSpPr/>
              <p:nvPr/>
            </p:nvSpPr>
            <p:spPr>
              <a:xfrm>
                <a:off x="4321120" y="6462337"/>
                <a:ext cx="327080" cy="33958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1" name="משולש שווה-שוקיים 120">
                <a:extLst>
                  <a:ext uri="{FF2B5EF4-FFF2-40B4-BE49-F238E27FC236}">
                    <a16:creationId xmlns:a16="http://schemas.microsoft.com/office/drawing/2014/main" id="{0436F89E-6842-45B3-B82A-354E73DC6ABB}"/>
                  </a:ext>
                </a:extLst>
              </p:cNvPr>
              <p:cNvSpPr/>
              <p:nvPr/>
            </p:nvSpPr>
            <p:spPr>
              <a:xfrm rot="10800000">
                <a:off x="4389038" y="6558223"/>
                <a:ext cx="191243" cy="203777"/>
              </a:xfrm>
              <a:prstGeom prst="triangl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600">
                  <a:solidFill>
                    <a:sysClr val="windowText" lastClr="000000"/>
                  </a:solidFill>
                </a:endParaRPr>
              </a:p>
            </p:txBody>
          </p:sp>
        </p:grpSp>
      </p:grpSp>
      <p:graphicFrame>
        <p:nvGraphicFramePr>
          <p:cNvPr id="126" name="טבלה 125">
            <a:extLst>
              <a:ext uri="{FF2B5EF4-FFF2-40B4-BE49-F238E27FC236}">
                <a16:creationId xmlns:a16="http://schemas.microsoft.com/office/drawing/2014/main" id="{D08BF932-4052-4ACD-81CA-A1BE9DDC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28715"/>
              </p:ext>
            </p:extLst>
          </p:nvPr>
        </p:nvGraphicFramePr>
        <p:xfrm>
          <a:off x="1211965" y="6182346"/>
          <a:ext cx="3145272" cy="510234"/>
        </p:xfrm>
        <a:graphic>
          <a:graphicData uri="http://schemas.openxmlformats.org/drawingml/2006/table">
            <a:tbl>
              <a:tblPr rtl="1" firstRow="1" bandRow="1">
                <a:tableStyleId>{69CF1AB2-1976-4502-BF36-3FF5EA218861}</a:tableStyleId>
              </a:tblPr>
              <a:tblGrid>
                <a:gridCol w="1048424">
                  <a:extLst>
                    <a:ext uri="{9D8B030D-6E8A-4147-A177-3AD203B41FA5}">
                      <a16:colId xmlns:a16="http://schemas.microsoft.com/office/drawing/2014/main" val="449179870"/>
                    </a:ext>
                  </a:extLst>
                </a:gridCol>
                <a:gridCol w="1048424">
                  <a:extLst>
                    <a:ext uri="{9D8B030D-6E8A-4147-A177-3AD203B41FA5}">
                      <a16:colId xmlns:a16="http://schemas.microsoft.com/office/drawing/2014/main" val="156963543"/>
                    </a:ext>
                  </a:extLst>
                </a:gridCol>
                <a:gridCol w="1048424">
                  <a:extLst>
                    <a:ext uri="{9D8B030D-6E8A-4147-A177-3AD203B41FA5}">
                      <a16:colId xmlns:a16="http://schemas.microsoft.com/office/drawing/2014/main" val="3600809646"/>
                    </a:ext>
                  </a:extLst>
                </a:gridCol>
              </a:tblGrid>
              <a:tr h="255117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16/10/2018</a:t>
                      </a:r>
                    </a:p>
                  </a:txBody>
                  <a:tcPr marL="62905" marR="62905" marT="31453" marB="31453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מזומן</a:t>
                      </a:r>
                    </a:p>
                  </a:txBody>
                  <a:tcPr marL="62905" marR="62905" marT="31453" marB="31453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200</a:t>
                      </a:r>
                    </a:p>
                  </a:txBody>
                  <a:tcPr marL="62905" marR="62905" marT="31453" marB="31453" anchor="ctr"/>
                </a:tc>
                <a:extLst>
                  <a:ext uri="{0D108BD9-81ED-4DB2-BD59-A6C34878D82A}">
                    <a16:rowId xmlns:a16="http://schemas.microsoft.com/office/drawing/2014/main" val="861337519"/>
                  </a:ext>
                </a:extLst>
              </a:tr>
              <a:tr h="255117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18/12/2018</a:t>
                      </a:r>
                    </a:p>
                  </a:txBody>
                  <a:tcPr marL="62905" marR="62905" marT="31453" marB="31453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u="sng" dirty="0"/>
                        <a:t>צ'ק</a:t>
                      </a:r>
                    </a:p>
                  </a:txBody>
                  <a:tcPr marL="62905" marR="62905" marT="31453" marB="31453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400</a:t>
                      </a:r>
                    </a:p>
                  </a:txBody>
                  <a:tcPr marL="62905" marR="62905" marT="31453" marB="31453" anchor="ctr"/>
                </a:tc>
                <a:extLst>
                  <a:ext uri="{0D108BD9-81ED-4DB2-BD59-A6C34878D82A}">
                    <a16:rowId xmlns:a16="http://schemas.microsoft.com/office/drawing/2014/main" val="269889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33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1;p35">
            <a:extLst>
              <a:ext uri="{FF2B5EF4-FFF2-40B4-BE49-F238E27FC236}">
                <a16:creationId xmlns:a16="http://schemas.microsoft.com/office/drawing/2014/main" id="{DD6978A7-BBD8-4DA6-A709-3A1FAEC2AD39}"/>
              </a:ext>
            </a:extLst>
          </p:cNvPr>
          <p:cNvSpPr/>
          <p:nvPr/>
        </p:nvSpPr>
        <p:spPr>
          <a:xfrm>
            <a:off x="5877019" y="5432083"/>
            <a:ext cx="2377981" cy="219096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" name="Google Shape;273;p34">
            <a:extLst>
              <a:ext uri="{FF2B5EF4-FFF2-40B4-BE49-F238E27FC236}">
                <a16:creationId xmlns:a16="http://schemas.microsoft.com/office/drawing/2014/main" id="{33AC5737-79BA-42DB-B8AF-06E7305DD58D}"/>
              </a:ext>
            </a:extLst>
          </p:cNvPr>
          <p:cNvSpPr txBox="1">
            <a:spLocks/>
          </p:cNvSpPr>
          <p:nvPr/>
        </p:nvSpPr>
        <p:spPr>
          <a:xfrm>
            <a:off x="3706448" y="3037605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11500" dirty="0">
                <a:ln w="38100">
                  <a:noFill/>
                </a:ln>
                <a:solidFill>
                  <a:schemeClr val="bg1"/>
                </a:solidFill>
                <a:cs typeface="Kapriza" pitchFamily="2" charset="-79"/>
              </a:rPr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395018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64BB1473-3B8F-4680-B7AE-8CCD465B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036"/>
            <a:ext cx="7114338" cy="8806663"/>
          </a:xfrm>
          <a:prstGeom prst="rect">
            <a:avLst/>
          </a:prstGeom>
        </p:spPr>
      </p:pic>
      <p:pic>
        <p:nvPicPr>
          <p:cNvPr id="14" name="Google Shape;38;p8">
            <a:extLst>
              <a:ext uri="{FF2B5EF4-FFF2-40B4-BE49-F238E27FC236}">
                <a16:creationId xmlns:a16="http://schemas.microsoft.com/office/drawing/2014/main" id="{01C89B44-29AB-4148-8404-76E2E3ADA7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3;p34">
            <a:extLst>
              <a:ext uri="{FF2B5EF4-FFF2-40B4-BE49-F238E27FC236}">
                <a16:creationId xmlns:a16="http://schemas.microsoft.com/office/drawing/2014/main" id="{8B998008-B9C1-42B7-909A-C041C0F625EA}"/>
              </a:ext>
            </a:extLst>
          </p:cNvPr>
          <p:cNvSpPr txBox="1">
            <a:spLocks/>
          </p:cNvSpPr>
          <p:nvPr/>
        </p:nvSpPr>
        <p:spPr>
          <a:xfrm>
            <a:off x="6043248" y="237692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9600" b="1" dirty="0">
                <a:ln w="38100">
                  <a:solidFill>
                    <a:sysClr val="windowText" lastClr="000000"/>
                  </a:solidFill>
                </a:ln>
                <a:solidFill>
                  <a:srgbClr val="AE569B"/>
                </a:solidFill>
                <a:cs typeface="Agas" pitchFamily="2" charset="-79"/>
              </a:rPr>
              <a:t>על העמותה 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F4B81FD-8CE3-4AD6-9144-8B9D806BAE91}"/>
              </a:ext>
            </a:extLst>
          </p:cNvPr>
          <p:cNvGrpSpPr/>
          <p:nvPr/>
        </p:nvGrpSpPr>
        <p:grpSpPr>
          <a:xfrm>
            <a:off x="0" y="731037"/>
            <a:ext cx="2741398" cy="1407788"/>
            <a:chOff x="3502783" y="2216170"/>
            <a:chExt cx="7089142" cy="3640484"/>
          </a:xfrm>
        </p:grpSpPr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557FB343-E88A-49DD-A4A8-27A83EC009BF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A7488C67-F254-4BDF-8B8A-ACE0A28D657B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10" name="צורה חופשית: צורה 9">
                <a:extLst>
                  <a:ext uri="{FF2B5EF4-FFF2-40B4-BE49-F238E27FC236}">
                    <a16:creationId xmlns:a16="http://schemas.microsoft.com/office/drawing/2014/main" id="{17A5C262-D361-4473-9067-6ACBB7A166E9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050"/>
              </a:p>
            </p:txBody>
          </p:sp>
          <p:pic>
            <p:nvPicPr>
              <p:cNvPr id="11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B5826D8C-4821-47DE-8BA4-B5D535B36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47C-80C4-4289-97B2-D54994EE9037}"/>
              </a:ext>
            </a:extLst>
          </p:cNvPr>
          <p:cNvSpPr txBox="1"/>
          <p:nvPr/>
        </p:nvSpPr>
        <p:spPr>
          <a:xfrm>
            <a:off x="5219625" y="1582846"/>
            <a:ext cx="764735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שנת הקמה : </a:t>
            </a:r>
            <a:r>
              <a:rPr lang="he-IL" sz="3600" dirty="0">
                <a:cs typeface="ArbelMF" panose="05000000000000000000" pitchFamily="2" charset="-79"/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09646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FECA4ADC-6C54-4D96-B5C7-EAD6CCEC2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4"/>
          <a:stretch/>
        </p:blipFill>
        <p:spPr>
          <a:xfrm>
            <a:off x="0" y="1168136"/>
            <a:ext cx="10581987" cy="8330797"/>
          </a:xfrm>
          <a:prstGeom prst="rect">
            <a:avLst/>
          </a:prstGeom>
        </p:spPr>
      </p:pic>
      <p:pic>
        <p:nvPicPr>
          <p:cNvPr id="13" name="Google Shape;38;p8">
            <a:extLst>
              <a:ext uri="{FF2B5EF4-FFF2-40B4-BE49-F238E27FC236}">
                <a16:creationId xmlns:a16="http://schemas.microsoft.com/office/drawing/2014/main" id="{8A9ACBAB-F52F-4872-A7B4-7014F39942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3;p34">
            <a:extLst>
              <a:ext uri="{FF2B5EF4-FFF2-40B4-BE49-F238E27FC236}">
                <a16:creationId xmlns:a16="http://schemas.microsoft.com/office/drawing/2014/main" id="{B85F5CDF-7EB4-45D9-B541-9CFE750AB6AB}"/>
              </a:ext>
            </a:extLst>
          </p:cNvPr>
          <p:cNvSpPr txBox="1">
            <a:spLocks/>
          </p:cNvSpPr>
          <p:nvPr/>
        </p:nvSpPr>
        <p:spPr>
          <a:xfrm>
            <a:off x="6043248" y="237692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9600" b="1" dirty="0">
                <a:ln w="38100">
                  <a:solidFill>
                    <a:sysClr val="windowText" lastClr="000000"/>
                  </a:solidFill>
                </a:ln>
                <a:solidFill>
                  <a:srgbClr val="AE569B"/>
                </a:solidFill>
                <a:cs typeface="Agas" pitchFamily="2" charset="-79"/>
              </a:rPr>
              <a:t>על העמותה 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F4B81FD-8CE3-4AD6-9144-8B9D806BAE91}"/>
              </a:ext>
            </a:extLst>
          </p:cNvPr>
          <p:cNvGrpSpPr/>
          <p:nvPr/>
        </p:nvGrpSpPr>
        <p:grpSpPr>
          <a:xfrm>
            <a:off x="0" y="731037"/>
            <a:ext cx="2741398" cy="1407788"/>
            <a:chOff x="3502783" y="2216170"/>
            <a:chExt cx="7089142" cy="3640484"/>
          </a:xfrm>
        </p:grpSpPr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557FB343-E88A-49DD-A4A8-27A83EC009BF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A7488C67-F254-4BDF-8B8A-ACE0A28D657B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10" name="צורה חופשית: צורה 9">
                <a:extLst>
                  <a:ext uri="{FF2B5EF4-FFF2-40B4-BE49-F238E27FC236}">
                    <a16:creationId xmlns:a16="http://schemas.microsoft.com/office/drawing/2014/main" id="{17A5C262-D361-4473-9067-6ACBB7A166E9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050"/>
              </a:p>
            </p:txBody>
          </p:sp>
          <p:pic>
            <p:nvPicPr>
              <p:cNvPr id="11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B5826D8C-4821-47DE-8BA4-B5D535B36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6A42EB-1D8F-404E-9838-A5493758D6D0}"/>
              </a:ext>
            </a:extLst>
          </p:cNvPr>
          <p:cNvSpPr txBox="1"/>
          <p:nvPr/>
        </p:nvSpPr>
        <p:spPr>
          <a:xfrm>
            <a:off x="5219625" y="1582846"/>
            <a:ext cx="7647352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שנת הקמה : </a:t>
            </a:r>
            <a:r>
              <a:rPr lang="he-IL" sz="3600" dirty="0">
                <a:cs typeface="ArbelMF" panose="05000000000000000000" pitchFamily="2" charset="-79"/>
              </a:rPr>
              <a:t>2005</a:t>
            </a:r>
          </a:p>
          <a:p>
            <a:pPr marL="171450" lvl="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solidFill>
                  <a:prstClr val="black"/>
                </a:solidFill>
                <a:cs typeface="Kapriza" pitchFamily="2" charset="-79"/>
              </a:rPr>
              <a:t> מספר חניכים פעילים : </a:t>
            </a:r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100 חניכים </a:t>
            </a:r>
          </a:p>
          <a:p>
            <a:pPr lvl="0" algn="r" rtl="1"/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ב-4 קבוצות שונות</a:t>
            </a:r>
          </a:p>
        </p:txBody>
      </p:sp>
    </p:spTree>
    <p:extLst>
      <p:ext uri="{BB962C8B-B14F-4D97-AF65-F5344CB8AC3E}">
        <p14:creationId xmlns:p14="http://schemas.microsoft.com/office/powerpoint/2010/main" val="379349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×ª××× × ××××× ×××××: âââ5â ×× ×©××â, ââ××ª×× ××× ×âââ">
            <a:extLst>
              <a:ext uri="{FF2B5EF4-FFF2-40B4-BE49-F238E27FC236}">
                <a16:creationId xmlns:a16="http://schemas.microsoft.com/office/drawing/2014/main" id="{324F2300-13ED-4115-A3DE-0DB99288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38;p8">
            <a:extLst>
              <a:ext uri="{FF2B5EF4-FFF2-40B4-BE49-F238E27FC236}">
                <a16:creationId xmlns:a16="http://schemas.microsoft.com/office/drawing/2014/main" id="{8A9ACBAB-F52F-4872-A7B4-7014F39942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24" y="0"/>
            <a:ext cx="13208000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3;p34">
            <a:extLst>
              <a:ext uri="{FF2B5EF4-FFF2-40B4-BE49-F238E27FC236}">
                <a16:creationId xmlns:a16="http://schemas.microsoft.com/office/drawing/2014/main" id="{B85F5CDF-7EB4-45D9-B541-9CFE750AB6AB}"/>
              </a:ext>
            </a:extLst>
          </p:cNvPr>
          <p:cNvSpPr txBox="1">
            <a:spLocks/>
          </p:cNvSpPr>
          <p:nvPr/>
        </p:nvSpPr>
        <p:spPr>
          <a:xfrm>
            <a:off x="6043248" y="237692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9600" b="1" dirty="0">
                <a:ln w="38100">
                  <a:solidFill>
                    <a:sysClr val="windowText" lastClr="000000"/>
                  </a:solidFill>
                </a:ln>
                <a:solidFill>
                  <a:srgbClr val="AE569B"/>
                </a:solidFill>
                <a:cs typeface="Agas" pitchFamily="2" charset="-79"/>
              </a:rPr>
              <a:t>על העמותה 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F4B81FD-8CE3-4AD6-9144-8B9D806BAE91}"/>
              </a:ext>
            </a:extLst>
          </p:cNvPr>
          <p:cNvGrpSpPr/>
          <p:nvPr/>
        </p:nvGrpSpPr>
        <p:grpSpPr>
          <a:xfrm>
            <a:off x="0" y="731037"/>
            <a:ext cx="2741398" cy="1407788"/>
            <a:chOff x="3502783" y="2216170"/>
            <a:chExt cx="7089142" cy="3640484"/>
          </a:xfrm>
        </p:grpSpPr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557FB343-E88A-49DD-A4A8-27A83EC009BF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A7488C67-F254-4BDF-8B8A-ACE0A28D657B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10" name="צורה חופשית: צורה 9">
                <a:extLst>
                  <a:ext uri="{FF2B5EF4-FFF2-40B4-BE49-F238E27FC236}">
                    <a16:creationId xmlns:a16="http://schemas.microsoft.com/office/drawing/2014/main" id="{17A5C262-D361-4473-9067-6ACBB7A166E9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050"/>
              </a:p>
            </p:txBody>
          </p:sp>
          <p:pic>
            <p:nvPicPr>
              <p:cNvPr id="11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B5826D8C-4821-47DE-8BA4-B5D535B36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DFBCCA-6854-4122-8A81-1EAA3B8C96B0}"/>
              </a:ext>
            </a:extLst>
          </p:cNvPr>
          <p:cNvSpPr txBox="1"/>
          <p:nvPr/>
        </p:nvSpPr>
        <p:spPr>
          <a:xfrm>
            <a:off x="5219625" y="1582846"/>
            <a:ext cx="7647352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שנת הקמה : </a:t>
            </a:r>
            <a:r>
              <a:rPr lang="he-IL" sz="3600" dirty="0">
                <a:cs typeface="ArbelMF" panose="05000000000000000000" pitchFamily="2" charset="-79"/>
              </a:rPr>
              <a:t>2005</a:t>
            </a:r>
          </a:p>
          <a:p>
            <a:pPr marL="171450" lvl="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solidFill>
                  <a:prstClr val="black"/>
                </a:solidFill>
                <a:cs typeface="Kapriza" pitchFamily="2" charset="-79"/>
              </a:rPr>
              <a:t> מספר חניכים פעילים : </a:t>
            </a:r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100 חניכים </a:t>
            </a:r>
          </a:p>
          <a:p>
            <a:pPr lvl="0" algn="r" rtl="1"/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ב-4 קבוצות שונות</a:t>
            </a:r>
          </a:p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מטרות רשמיות :</a:t>
            </a:r>
            <a:r>
              <a:rPr lang="he-IL" sz="4800" dirty="0">
                <a:cs typeface="Aharoni Light" pitchFamily="2" charset="-79"/>
              </a:rPr>
              <a:t> </a:t>
            </a:r>
            <a:r>
              <a:rPr lang="he-IL" sz="3600" dirty="0">
                <a:cs typeface="ArbelMF" panose="05000000000000000000" pitchFamily="2" charset="-79"/>
              </a:rPr>
              <a:t>"סיוע </a:t>
            </a:r>
            <a:r>
              <a:rPr lang="he-IL" sz="3600" b="1" dirty="0">
                <a:cs typeface="ArbelMF" panose="05000000000000000000" pitchFamily="2" charset="-79"/>
              </a:rPr>
              <a:t>לבני נוער </a:t>
            </a:r>
            <a:r>
              <a:rPr lang="he-IL" sz="3600" dirty="0">
                <a:cs typeface="ArbelMF" panose="05000000000000000000" pitchFamily="2" charset="-79"/>
              </a:rPr>
              <a:t>בפיתוח </a:t>
            </a:r>
            <a:r>
              <a:rPr lang="he-IL" sz="3600" dirty="0" err="1">
                <a:cs typeface="ArbelMF" panose="05000000000000000000" pitchFamily="2" charset="-79"/>
              </a:rPr>
              <a:t>כשרונותיהם</a:t>
            </a:r>
            <a:r>
              <a:rPr lang="he-IL" sz="3600" dirty="0">
                <a:cs typeface="ArbelMF" panose="05000000000000000000" pitchFamily="2" charset="-79"/>
              </a:rPr>
              <a:t>. </a:t>
            </a:r>
            <a:r>
              <a:rPr lang="he-IL" sz="3600" b="1" dirty="0">
                <a:cs typeface="ArbelMF" panose="05000000000000000000" pitchFamily="2" charset="-79"/>
              </a:rPr>
              <a:t>ארגון אירועי תרבות</a:t>
            </a:r>
            <a:r>
              <a:rPr lang="he-IL" sz="3600" dirty="0">
                <a:cs typeface="ArbelMF" panose="05000000000000000000" pitchFamily="2" charset="-79"/>
              </a:rPr>
              <a:t>, בידור, מוסיקה ואומנות ע"י נוער דתי ומסורתי</a:t>
            </a:r>
            <a:r>
              <a:rPr lang="he-IL" sz="3600" b="1" dirty="0">
                <a:cs typeface="ArbelMF" panose="05000000000000000000" pitchFamily="2" charset="-79"/>
              </a:rPr>
              <a:t>. יצירת מקום מפגש לנוער </a:t>
            </a:r>
            <a:r>
              <a:rPr lang="he-IL" sz="3600" dirty="0">
                <a:cs typeface="ArbelMF" panose="05000000000000000000" pitchFamily="2" charset="-79"/>
              </a:rPr>
              <a:t>המשתתף בפעילויות העמותה. </a:t>
            </a:r>
            <a:r>
              <a:rPr lang="he-IL" sz="3600" b="1" dirty="0">
                <a:cs typeface="ArbelMF" panose="05000000000000000000" pitchFamily="2" charset="-79"/>
              </a:rPr>
              <a:t>יצירת מסגרת חברתית</a:t>
            </a:r>
            <a:r>
              <a:rPr lang="he-IL" sz="3600" dirty="0">
                <a:cs typeface="ArbelMF" panose="05000000000000000000" pitchFamily="2" charset="-79"/>
              </a:rPr>
              <a:t> לנוער הזקוק או מעוניין </a:t>
            </a:r>
            <a:r>
              <a:rPr lang="he-IL" sz="3600" b="1" dirty="0">
                <a:cs typeface="ArbelMF" panose="05000000000000000000" pitchFamily="2" charset="-79"/>
              </a:rPr>
              <a:t>במסגרת נוספת לשעות הפנאי</a:t>
            </a:r>
            <a:r>
              <a:rPr lang="he-IL" sz="3600" dirty="0">
                <a:cs typeface="ArbelMF" panose="05000000000000000000" pitchFamily="2" charset="-79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1264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C13E57-9A8B-41BD-8DEF-FC933D53D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0" t="1491"/>
          <a:stretch/>
        </p:blipFill>
        <p:spPr>
          <a:xfrm>
            <a:off x="0" y="977900"/>
            <a:ext cx="11216052" cy="8498234"/>
          </a:xfrm>
          <a:prstGeom prst="rect">
            <a:avLst/>
          </a:prstGeom>
        </p:spPr>
      </p:pic>
      <p:pic>
        <p:nvPicPr>
          <p:cNvPr id="13" name="Google Shape;38;p8">
            <a:extLst>
              <a:ext uri="{FF2B5EF4-FFF2-40B4-BE49-F238E27FC236}">
                <a16:creationId xmlns:a16="http://schemas.microsoft.com/office/drawing/2014/main" id="{8A9ACBAB-F52F-4872-A7B4-7014F39942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208000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3;p34">
            <a:extLst>
              <a:ext uri="{FF2B5EF4-FFF2-40B4-BE49-F238E27FC236}">
                <a16:creationId xmlns:a16="http://schemas.microsoft.com/office/drawing/2014/main" id="{B85F5CDF-7EB4-45D9-B541-9CFE750AB6AB}"/>
              </a:ext>
            </a:extLst>
          </p:cNvPr>
          <p:cNvSpPr txBox="1">
            <a:spLocks/>
          </p:cNvSpPr>
          <p:nvPr/>
        </p:nvSpPr>
        <p:spPr>
          <a:xfrm>
            <a:off x="6043248" y="237692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e-IL" sz="9600" b="1" dirty="0">
                <a:ln w="38100">
                  <a:solidFill>
                    <a:sysClr val="windowText" lastClr="000000"/>
                  </a:solidFill>
                </a:ln>
                <a:solidFill>
                  <a:srgbClr val="AE569B"/>
                </a:solidFill>
                <a:cs typeface="Agas" pitchFamily="2" charset="-79"/>
              </a:rPr>
              <a:t>על העמותה 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F4B81FD-8CE3-4AD6-9144-8B9D806BAE91}"/>
              </a:ext>
            </a:extLst>
          </p:cNvPr>
          <p:cNvGrpSpPr/>
          <p:nvPr/>
        </p:nvGrpSpPr>
        <p:grpSpPr>
          <a:xfrm>
            <a:off x="0" y="731037"/>
            <a:ext cx="2741398" cy="1407788"/>
            <a:chOff x="3502783" y="2216170"/>
            <a:chExt cx="7089142" cy="3640484"/>
          </a:xfrm>
        </p:grpSpPr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557FB343-E88A-49DD-A4A8-27A83EC009BF}"/>
                </a:ext>
              </a:extLst>
            </p:cNvPr>
            <p:cNvSpPr/>
            <p:nvPr/>
          </p:nvSpPr>
          <p:spPr>
            <a:xfrm>
              <a:off x="3502783" y="2216170"/>
              <a:ext cx="7089142" cy="3640484"/>
            </a:xfrm>
            <a:custGeom>
              <a:avLst/>
              <a:gdLst>
                <a:gd name="connsiteX0" fmla="*/ 943276 w 6700900"/>
                <a:gd name="connsiteY0" fmla="*/ 1559293 h 3378467"/>
                <a:gd name="connsiteX1" fmla="*/ 1020278 w 6700900"/>
                <a:gd name="connsiteY1" fmla="*/ 1482291 h 3378467"/>
                <a:gd name="connsiteX2" fmla="*/ 1068404 w 6700900"/>
                <a:gd name="connsiteY2" fmla="*/ 1434164 h 3378467"/>
                <a:gd name="connsiteX3" fmla="*/ 1087655 w 6700900"/>
                <a:gd name="connsiteY3" fmla="*/ 1405288 h 3378467"/>
                <a:gd name="connsiteX4" fmla="*/ 1164657 w 6700900"/>
                <a:gd name="connsiteY4" fmla="*/ 1366787 h 3378467"/>
                <a:gd name="connsiteX5" fmla="*/ 1183907 w 6700900"/>
                <a:gd name="connsiteY5" fmla="*/ 1337912 h 3378467"/>
                <a:gd name="connsiteX6" fmla="*/ 1260909 w 6700900"/>
                <a:gd name="connsiteY6" fmla="*/ 1270535 h 3378467"/>
                <a:gd name="connsiteX7" fmla="*/ 1357162 w 6700900"/>
                <a:gd name="connsiteY7" fmla="*/ 1193533 h 3378467"/>
                <a:gd name="connsiteX8" fmla="*/ 1405288 w 6700900"/>
                <a:gd name="connsiteY8" fmla="*/ 1145406 h 3378467"/>
                <a:gd name="connsiteX9" fmla="*/ 1424539 w 6700900"/>
                <a:gd name="connsiteY9" fmla="*/ 1116531 h 3378467"/>
                <a:gd name="connsiteX10" fmla="*/ 1482290 w 6700900"/>
                <a:gd name="connsiteY10" fmla="*/ 1078030 h 3378467"/>
                <a:gd name="connsiteX11" fmla="*/ 1511166 w 6700900"/>
                <a:gd name="connsiteY11" fmla="*/ 1058779 h 3378467"/>
                <a:gd name="connsiteX12" fmla="*/ 1549667 w 6700900"/>
                <a:gd name="connsiteY12" fmla="*/ 1029903 h 3378467"/>
                <a:gd name="connsiteX13" fmla="*/ 1578543 w 6700900"/>
                <a:gd name="connsiteY13" fmla="*/ 1020278 h 3378467"/>
                <a:gd name="connsiteX14" fmla="*/ 1645920 w 6700900"/>
                <a:gd name="connsiteY14" fmla="*/ 981777 h 3378467"/>
                <a:gd name="connsiteX15" fmla="*/ 1674796 w 6700900"/>
                <a:gd name="connsiteY15" fmla="*/ 952901 h 3378467"/>
                <a:gd name="connsiteX16" fmla="*/ 1713297 w 6700900"/>
                <a:gd name="connsiteY16" fmla="*/ 933651 h 3378467"/>
                <a:gd name="connsiteX17" fmla="*/ 1742173 w 6700900"/>
                <a:gd name="connsiteY17" fmla="*/ 914400 h 3378467"/>
                <a:gd name="connsiteX18" fmla="*/ 1780674 w 6700900"/>
                <a:gd name="connsiteY18" fmla="*/ 885524 h 3378467"/>
                <a:gd name="connsiteX19" fmla="*/ 1819175 w 6700900"/>
                <a:gd name="connsiteY19" fmla="*/ 875899 h 3378467"/>
                <a:gd name="connsiteX20" fmla="*/ 1886552 w 6700900"/>
                <a:gd name="connsiteY20" fmla="*/ 837398 h 3378467"/>
                <a:gd name="connsiteX21" fmla="*/ 1915427 w 6700900"/>
                <a:gd name="connsiteY21" fmla="*/ 818147 h 3378467"/>
                <a:gd name="connsiteX22" fmla="*/ 1953928 w 6700900"/>
                <a:gd name="connsiteY22" fmla="*/ 798897 h 3378467"/>
                <a:gd name="connsiteX23" fmla="*/ 1982804 w 6700900"/>
                <a:gd name="connsiteY23" fmla="*/ 779646 h 3378467"/>
                <a:gd name="connsiteX24" fmla="*/ 2021305 w 6700900"/>
                <a:gd name="connsiteY24" fmla="*/ 770021 h 3378467"/>
                <a:gd name="connsiteX25" fmla="*/ 2059806 w 6700900"/>
                <a:gd name="connsiteY25" fmla="*/ 741145 h 3378467"/>
                <a:gd name="connsiteX26" fmla="*/ 2098307 w 6700900"/>
                <a:gd name="connsiteY26" fmla="*/ 731520 h 3378467"/>
                <a:gd name="connsiteX27" fmla="*/ 2165684 w 6700900"/>
                <a:gd name="connsiteY27" fmla="*/ 693019 h 3378467"/>
                <a:gd name="connsiteX28" fmla="*/ 2252312 w 6700900"/>
                <a:gd name="connsiteY28" fmla="*/ 654518 h 3378467"/>
                <a:gd name="connsiteX29" fmla="*/ 2310063 w 6700900"/>
                <a:gd name="connsiteY29" fmla="*/ 635267 h 3378467"/>
                <a:gd name="connsiteX30" fmla="*/ 2338939 w 6700900"/>
                <a:gd name="connsiteY30" fmla="*/ 616017 h 3378467"/>
                <a:gd name="connsiteX31" fmla="*/ 2444817 w 6700900"/>
                <a:gd name="connsiteY31" fmla="*/ 596766 h 3378467"/>
                <a:gd name="connsiteX32" fmla="*/ 2512194 w 6700900"/>
                <a:gd name="connsiteY32" fmla="*/ 558265 h 3378467"/>
                <a:gd name="connsiteX33" fmla="*/ 2569945 w 6700900"/>
                <a:gd name="connsiteY33" fmla="*/ 519764 h 3378467"/>
                <a:gd name="connsiteX34" fmla="*/ 2589196 w 6700900"/>
                <a:gd name="connsiteY34" fmla="*/ 481263 h 3378467"/>
                <a:gd name="connsiteX35" fmla="*/ 2608446 w 6700900"/>
                <a:gd name="connsiteY35" fmla="*/ 452387 h 3378467"/>
                <a:gd name="connsiteX36" fmla="*/ 2618072 w 6700900"/>
                <a:gd name="connsiteY36" fmla="*/ 413886 h 3378467"/>
                <a:gd name="connsiteX37" fmla="*/ 2618072 w 6700900"/>
                <a:gd name="connsiteY37" fmla="*/ 298383 h 3378467"/>
                <a:gd name="connsiteX38" fmla="*/ 2675823 w 6700900"/>
                <a:gd name="connsiteY38" fmla="*/ 259882 h 3378467"/>
                <a:gd name="connsiteX39" fmla="*/ 2743200 w 6700900"/>
                <a:gd name="connsiteY39" fmla="*/ 240632 h 3378467"/>
                <a:gd name="connsiteX40" fmla="*/ 2849078 w 6700900"/>
                <a:gd name="connsiteY40" fmla="*/ 231006 h 3378467"/>
                <a:gd name="connsiteX41" fmla="*/ 2964581 w 6700900"/>
                <a:gd name="connsiteY41" fmla="*/ 202131 h 3378467"/>
                <a:gd name="connsiteX42" fmla="*/ 3368842 w 6700900"/>
                <a:gd name="connsiteY42" fmla="*/ 192505 h 3378467"/>
                <a:gd name="connsiteX43" fmla="*/ 3407343 w 6700900"/>
                <a:gd name="connsiteY43" fmla="*/ 182880 h 3378467"/>
                <a:gd name="connsiteX44" fmla="*/ 3436219 w 6700900"/>
                <a:gd name="connsiteY44" fmla="*/ 163630 h 3378467"/>
                <a:gd name="connsiteX45" fmla="*/ 3628724 w 6700900"/>
                <a:gd name="connsiteY45" fmla="*/ 154004 h 3378467"/>
                <a:gd name="connsiteX46" fmla="*/ 3763478 w 6700900"/>
                <a:gd name="connsiteY46" fmla="*/ 134754 h 3378467"/>
                <a:gd name="connsiteX47" fmla="*/ 3850105 w 6700900"/>
                <a:gd name="connsiteY47" fmla="*/ 115503 h 3378467"/>
                <a:gd name="connsiteX48" fmla="*/ 3994484 w 6700900"/>
                <a:gd name="connsiteY48" fmla="*/ 105878 h 3378467"/>
                <a:gd name="connsiteX49" fmla="*/ 4119613 w 6700900"/>
                <a:gd name="connsiteY49" fmla="*/ 96253 h 3378467"/>
                <a:gd name="connsiteX50" fmla="*/ 4437246 w 6700900"/>
                <a:gd name="connsiteY50" fmla="*/ 105878 h 3378467"/>
                <a:gd name="connsiteX51" fmla="*/ 4504623 w 6700900"/>
                <a:gd name="connsiteY51" fmla="*/ 154004 h 3378467"/>
                <a:gd name="connsiteX52" fmla="*/ 4533499 w 6700900"/>
                <a:gd name="connsiteY52" fmla="*/ 173255 h 3378467"/>
                <a:gd name="connsiteX53" fmla="*/ 4600876 w 6700900"/>
                <a:gd name="connsiteY53" fmla="*/ 221381 h 3378467"/>
                <a:gd name="connsiteX54" fmla="*/ 4620126 w 6700900"/>
                <a:gd name="connsiteY54" fmla="*/ 250257 h 3378467"/>
                <a:gd name="connsiteX55" fmla="*/ 4649002 w 6700900"/>
                <a:gd name="connsiteY55" fmla="*/ 288758 h 3378467"/>
                <a:gd name="connsiteX56" fmla="*/ 4697128 w 6700900"/>
                <a:gd name="connsiteY56" fmla="*/ 346510 h 3378467"/>
                <a:gd name="connsiteX57" fmla="*/ 4706754 w 6700900"/>
                <a:gd name="connsiteY57" fmla="*/ 385011 h 3378467"/>
                <a:gd name="connsiteX58" fmla="*/ 4735629 w 6700900"/>
                <a:gd name="connsiteY58" fmla="*/ 394636 h 3378467"/>
                <a:gd name="connsiteX59" fmla="*/ 5149516 w 6700900"/>
                <a:gd name="connsiteY59" fmla="*/ 385011 h 3378467"/>
                <a:gd name="connsiteX60" fmla="*/ 5226518 w 6700900"/>
                <a:gd name="connsiteY60" fmla="*/ 365760 h 3378467"/>
                <a:gd name="connsiteX61" fmla="*/ 5284269 w 6700900"/>
                <a:gd name="connsiteY61" fmla="*/ 317634 h 3378467"/>
                <a:gd name="connsiteX62" fmla="*/ 5351646 w 6700900"/>
                <a:gd name="connsiteY62" fmla="*/ 269507 h 3378467"/>
                <a:gd name="connsiteX63" fmla="*/ 5370897 w 6700900"/>
                <a:gd name="connsiteY63" fmla="*/ 231006 h 3378467"/>
                <a:gd name="connsiteX64" fmla="*/ 5399773 w 6700900"/>
                <a:gd name="connsiteY64" fmla="*/ 221381 h 3378467"/>
                <a:gd name="connsiteX65" fmla="*/ 5409398 w 6700900"/>
                <a:gd name="connsiteY65" fmla="*/ 192505 h 3378467"/>
                <a:gd name="connsiteX66" fmla="*/ 5447899 w 6700900"/>
                <a:gd name="connsiteY66" fmla="*/ 144379 h 3378467"/>
                <a:gd name="connsiteX67" fmla="*/ 5476775 w 6700900"/>
                <a:gd name="connsiteY67" fmla="*/ 115503 h 3378467"/>
                <a:gd name="connsiteX68" fmla="*/ 5505650 w 6700900"/>
                <a:gd name="connsiteY68" fmla="*/ 96253 h 3378467"/>
                <a:gd name="connsiteX69" fmla="*/ 5553777 w 6700900"/>
                <a:gd name="connsiteY69" fmla="*/ 28876 h 3378467"/>
                <a:gd name="connsiteX70" fmla="*/ 5582653 w 6700900"/>
                <a:gd name="connsiteY70" fmla="*/ 0 h 3378467"/>
                <a:gd name="connsiteX71" fmla="*/ 5823284 w 6700900"/>
                <a:gd name="connsiteY71" fmla="*/ 19251 h 3378467"/>
                <a:gd name="connsiteX72" fmla="*/ 5861785 w 6700900"/>
                <a:gd name="connsiteY72" fmla="*/ 28876 h 3378467"/>
                <a:gd name="connsiteX73" fmla="*/ 6006164 w 6700900"/>
                <a:gd name="connsiteY73" fmla="*/ 48126 h 3378467"/>
                <a:gd name="connsiteX74" fmla="*/ 6140918 w 6700900"/>
                <a:gd name="connsiteY74" fmla="*/ 77002 h 3378467"/>
                <a:gd name="connsiteX75" fmla="*/ 6179419 w 6700900"/>
                <a:gd name="connsiteY75" fmla="*/ 105878 h 3378467"/>
                <a:gd name="connsiteX76" fmla="*/ 6237170 w 6700900"/>
                <a:gd name="connsiteY76" fmla="*/ 144379 h 3378467"/>
                <a:gd name="connsiteX77" fmla="*/ 6333423 w 6700900"/>
                <a:gd name="connsiteY77" fmla="*/ 221381 h 3378467"/>
                <a:gd name="connsiteX78" fmla="*/ 6400800 w 6700900"/>
                <a:gd name="connsiteY78" fmla="*/ 298383 h 3378467"/>
                <a:gd name="connsiteX79" fmla="*/ 6439301 w 6700900"/>
                <a:gd name="connsiteY79" fmla="*/ 317634 h 3378467"/>
                <a:gd name="connsiteX80" fmla="*/ 6477802 w 6700900"/>
                <a:gd name="connsiteY80" fmla="*/ 346510 h 3378467"/>
                <a:gd name="connsiteX81" fmla="*/ 6487427 w 6700900"/>
                <a:gd name="connsiteY81" fmla="*/ 385011 h 3378467"/>
                <a:gd name="connsiteX82" fmla="*/ 6593305 w 6700900"/>
                <a:gd name="connsiteY82" fmla="*/ 452387 h 3378467"/>
                <a:gd name="connsiteX83" fmla="*/ 6622181 w 6700900"/>
                <a:gd name="connsiteY83" fmla="*/ 500514 h 3378467"/>
                <a:gd name="connsiteX84" fmla="*/ 6651057 w 6700900"/>
                <a:gd name="connsiteY84" fmla="*/ 539015 h 3378467"/>
                <a:gd name="connsiteX85" fmla="*/ 6689558 w 6700900"/>
                <a:gd name="connsiteY85" fmla="*/ 596766 h 3378467"/>
                <a:gd name="connsiteX86" fmla="*/ 6670307 w 6700900"/>
                <a:gd name="connsiteY86" fmla="*/ 1029903 h 3378467"/>
                <a:gd name="connsiteX87" fmla="*/ 6651057 w 6700900"/>
                <a:gd name="connsiteY87" fmla="*/ 1068404 h 3378467"/>
                <a:gd name="connsiteX88" fmla="*/ 6593305 w 6700900"/>
                <a:gd name="connsiteY88" fmla="*/ 1135781 h 3378467"/>
                <a:gd name="connsiteX89" fmla="*/ 6574055 w 6700900"/>
                <a:gd name="connsiteY89" fmla="*/ 1174282 h 3378467"/>
                <a:gd name="connsiteX90" fmla="*/ 6497053 w 6700900"/>
                <a:gd name="connsiteY90" fmla="*/ 1232034 h 3378467"/>
                <a:gd name="connsiteX91" fmla="*/ 6410425 w 6700900"/>
                <a:gd name="connsiteY91" fmla="*/ 1318661 h 3378467"/>
                <a:gd name="connsiteX92" fmla="*/ 6391175 w 6700900"/>
                <a:gd name="connsiteY92" fmla="*/ 1347537 h 3378467"/>
                <a:gd name="connsiteX93" fmla="*/ 6314173 w 6700900"/>
                <a:gd name="connsiteY93" fmla="*/ 1414914 h 3378467"/>
                <a:gd name="connsiteX94" fmla="*/ 6294922 w 6700900"/>
                <a:gd name="connsiteY94" fmla="*/ 1443790 h 3378467"/>
                <a:gd name="connsiteX95" fmla="*/ 6237170 w 6700900"/>
                <a:gd name="connsiteY95" fmla="*/ 1472665 h 3378467"/>
                <a:gd name="connsiteX96" fmla="*/ 6189044 w 6700900"/>
                <a:gd name="connsiteY96" fmla="*/ 1501541 h 3378467"/>
                <a:gd name="connsiteX97" fmla="*/ 6112042 w 6700900"/>
                <a:gd name="connsiteY97" fmla="*/ 1549667 h 3378467"/>
                <a:gd name="connsiteX98" fmla="*/ 6054290 w 6700900"/>
                <a:gd name="connsiteY98" fmla="*/ 1588168 h 3378467"/>
                <a:gd name="connsiteX99" fmla="*/ 5948413 w 6700900"/>
                <a:gd name="connsiteY99" fmla="*/ 1626670 h 3378467"/>
                <a:gd name="connsiteX100" fmla="*/ 5861785 w 6700900"/>
                <a:gd name="connsiteY100" fmla="*/ 1665171 h 3378467"/>
                <a:gd name="connsiteX101" fmla="*/ 5842535 w 6700900"/>
                <a:gd name="connsiteY101" fmla="*/ 1694046 h 3378467"/>
                <a:gd name="connsiteX102" fmla="*/ 5813659 w 6700900"/>
                <a:gd name="connsiteY102" fmla="*/ 1703672 h 3378467"/>
                <a:gd name="connsiteX103" fmla="*/ 5727032 w 6700900"/>
                <a:gd name="connsiteY103" fmla="*/ 1713297 h 3378467"/>
                <a:gd name="connsiteX104" fmla="*/ 5621154 w 6700900"/>
                <a:gd name="connsiteY104" fmla="*/ 1722922 h 3378467"/>
                <a:gd name="connsiteX105" fmla="*/ 5024387 w 6700900"/>
                <a:gd name="connsiteY105" fmla="*/ 1742173 h 3378467"/>
                <a:gd name="connsiteX106" fmla="*/ 4985886 w 6700900"/>
                <a:gd name="connsiteY106" fmla="*/ 1751798 h 3378467"/>
                <a:gd name="connsiteX107" fmla="*/ 4899259 w 6700900"/>
                <a:gd name="connsiteY107" fmla="*/ 1828800 h 3378467"/>
                <a:gd name="connsiteX108" fmla="*/ 4851133 w 6700900"/>
                <a:gd name="connsiteY108" fmla="*/ 1886552 h 3378467"/>
                <a:gd name="connsiteX109" fmla="*/ 4803006 w 6700900"/>
                <a:gd name="connsiteY109" fmla="*/ 1944303 h 3378467"/>
                <a:gd name="connsiteX110" fmla="*/ 4754880 w 6700900"/>
                <a:gd name="connsiteY110" fmla="*/ 1973179 h 3378467"/>
                <a:gd name="connsiteX111" fmla="*/ 4716379 w 6700900"/>
                <a:gd name="connsiteY111" fmla="*/ 2002055 h 3378467"/>
                <a:gd name="connsiteX112" fmla="*/ 4668253 w 6700900"/>
                <a:gd name="connsiteY112" fmla="*/ 2098307 h 3378467"/>
                <a:gd name="connsiteX113" fmla="*/ 4668253 w 6700900"/>
                <a:gd name="connsiteY113" fmla="*/ 2271562 h 3378467"/>
                <a:gd name="connsiteX114" fmla="*/ 4706754 w 6700900"/>
                <a:gd name="connsiteY114" fmla="*/ 2329314 h 3378467"/>
                <a:gd name="connsiteX115" fmla="*/ 4716379 w 6700900"/>
                <a:gd name="connsiteY115" fmla="*/ 2387065 h 3378467"/>
                <a:gd name="connsiteX116" fmla="*/ 4726004 w 6700900"/>
                <a:gd name="connsiteY116" fmla="*/ 2435192 h 3378467"/>
                <a:gd name="connsiteX117" fmla="*/ 4735629 w 6700900"/>
                <a:gd name="connsiteY117" fmla="*/ 2502568 h 3378467"/>
                <a:gd name="connsiteX118" fmla="*/ 4726004 w 6700900"/>
                <a:gd name="connsiteY118" fmla="*/ 2964581 h 3378467"/>
                <a:gd name="connsiteX119" fmla="*/ 4697128 w 6700900"/>
                <a:gd name="connsiteY119" fmla="*/ 3041583 h 3378467"/>
                <a:gd name="connsiteX120" fmla="*/ 4668253 w 6700900"/>
                <a:gd name="connsiteY120" fmla="*/ 3060834 h 3378467"/>
                <a:gd name="connsiteX121" fmla="*/ 4629752 w 6700900"/>
                <a:gd name="connsiteY121" fmla="*/ 3089710 h 3378467"/>
                <a:gd name="connsiteX122" fmla="*/ 4562375 w 6700900"/>
                <a:gd name="connsiteY122" fmla="*/ 3108960 h 3378467"/>
                <a:gd name="connsiteX123" fmla="*/ 4446872 w 6700900"/>
                <a:gd name="connsiteY123" fmla="*/ 3118585 h 3378467"/>
                <a:gd name="connsiteX124" fmla="*/ 4235116 w 6700900"/>
                <a:gd name="connsiteY124" fmla="*/ 3147461 h 3378467"/>
                <a:gd name="connsiteX125" fmla="*/ 4186989 w 6700900"/>
                <a:gd name="connsiteY125" fmla="*/ 3157086 h 3378467"/>
                <a:gd name="connsiteX126" fmla="*/ 4023360 w 6700900"/>
                <a:gd name="connsiteY126" fmla="*/ 3176337 h 3378467"/>
                <a:gd name="connsiteX127" fmla="*/ 3975234 w 6700900"/>
                <a:gd name="connsiteY127" fmla="*/ 3195587 h 3378467"/>
                <a:gd name="connsiteX128" fmla="*/ 3792354 w 6700900"/>
                <a:gd name="connsiteY128" fmla="*/ 3214838 h 3378467"/>
                <a:gd name="connsiteX129" fmla="*/ 3696101 w 6700900"/>
                <a:gd name="connsiteY129" fmla="*/ 3234088 h 3378467"/>
                <a:gd name="connsiteX130" fmla="*/ 3561347 w 6700900"/>
                <a:gd name="connsiteY130" fmla="*/ 3262964 h 3378467"/>
                <a:gd name="connsiteX131" fmla="*/ 3407343 w 6700900"/>
                <a:gd name="connsiteY131" fmla="*/ 3272590 h 3378467"/>
                <a:gd name="connsiteX132" fmla="*/ 3349592 w 6700900"/>
                <a:gd name="connsiteY132" fmla="*/ 3291840 h 3378467"/>
                <a:gd name="connsiteX133" fmla="*/ 3234088 w 6700900"/>
                <a:gd name="connsiteY133" fmla="*/ 3311091 h 3378467"/>
                <a:gd name="connsiteX134" fmla="*/ 3185962 w 6700900"/>
                <a:gd name="connsiteY134" fmla="*/ 3339966 h 3378467"/>
                <a:gd name="connsiteX135" fmla="*/ 3089709 w 6700900"/>
                <a:gd name="connsiteY135" fmla="*/ 3349592 h 3378467"/>
                <a:gd name="connsiteX136" fmla="*/ 3012707 w 6700900"/>
                <a:gd name="connsiteY136" fmla="*/ 3378467 h 3378467"/>
                <a:gd name="connsiteX137" fmla="*/ 1780674 w 6700900"/>
                <a:gd name="connsiteY137" fmla="*/ 3368842 h 3378467"/>
                <a:gd name="connsiteX138" fmla="*/ 1665170 w 6700900"/>
                <a:gd name="connsiteY138" fmla="*/ 3359217 h 3378467"/>
                <a:gd name="connsiteX139" fmla="*/ 1328286 w 6700900"/>
                <a:gd name="connsiteY139" fmla="*/ 3330341 h 3378467"/>
                <a:gd name="connsiteX140" fmla="*/ 1097280 w 6700900"/>
                <a:gd name="connsiteY140" fmla="*/ 3291840 h 3378467"/>
                <a:gd name="connsiteX141" fmla="*/ 924025 w 6700900"/>
                <a:gd name="connsiteY141" fmla="*/ 3262964 h 3378467"/>
                <a:gd name="connsiteX142" fmla="*/ 808522 w 6700900"/>
                <a:gd name="connsiteY142" fmla="*/ 3253339 h 3378467"/>
                <a:gd name="connsiteX143" fmla="*/ 741145 w 6700900"/>
                <a:gd name="connsiteY143" fmla="*/ 3243714 h 3378467"/>
                <a:gd name="connsiteX144" fmla="*/ 587141 w 6700900"/>
                <a:gd name="connsiteY144" fmla="*/ 3224463 h 3378467"/>
                <a:gd name="connsiteX145" fmla="*/ 548640 w 6700900"/>
                <a:gd name="connsiteY145" fmla="*/ 3214838 h 3378467"/>
                <a:gd name="connsiteX146" fmla="*/ 413886 w 6700900"/>
                <a:gd name="connsiteY146" fmla="*/ 3195587 h 3378467"/>
                <a:gd name="connsiteX147" fmla="*/ 375385 w 6700900"/>
                <a:gd name="connsiteY147" fmla="*/ 3176337 h 3378467"/>
                <a:gd name="connsiteX148" fmla="*/ 327259 w 6700900"/>
                <a:gd name="connsiteY148" fmla="*/ 3166712 h 3378467"/>
                <a:gd name="connsiteX149" fmla="*/ 288758 w 6700900"/>
                <a:gd name="connsiteY149" fmla="*/ 3128211 h 3378467"/>
                <a:gd name="connsiteX150" fmla="*/ 231006 w 6700900"/>
                <a:gd name="connsiteY150" fmla="*/ 3108960 h 3378467"/>
                <a:gd name="connsiteX151" fmla="*/ 202130 w 6700900"/>
                <a:gd name="connsiteY151" fmla="*/ 3089710 h 3378467"/>
                <a:gd name="connsiteX152" fmla="*/ 144379 w 6700900"/>
                <a:gd name="connsiteY152" fmla="*/ 3012707 h 3378467"/>
                <a:gd name="connsiteX153" fmla="*/ 105878 w 6700900"/>
                <a:gd name="connsiteY153" fmla="*/ 2974206 h 3378467"/>
                <a:gd name="connsiteX154" fmla="*/ 48126 w 6700900"/>
                <a:gd name="connsiteY154" fmla="*/ 2916455 h 3378467"/>
                <a:gd name="connsiteX155" fmla="*/ 0 w 6700900"/>
                <a:gd name="connsiteY155" fmla="*/ 2791326 h 3378467"/>
                <a:gd name="connsiteX156" fmla="*/ 9625 w 6700900"/>
                <a:gd name="connsiteY156" fmla="*/ 2560320 h 3378467"/>
                <a:gd name="connsiteX157" fmla="*/ 38501 w 6700900"/>
                <a:gd name="connsiteY157" fmla="*/ 2541070 h 3378467"/>
                <a:gd name="connsiteX158" fmla="*/ 57752 w 6700900"/>
                <a:gd name="connsiteY158" fmla="*/ 2492943 h 3378467"/>
                <a:gd name="connsiteX159" fmla="*/ 86627 w 6700900"/>
                <a:gd name="connsiteY159" fmla="*/ 2464067 h 3378467"/>
                <a:gd name="connsiteX160" fmla="*/ 182880 w 6700900"/>
                <a:gd name="connsiteY160" fmla="*/ 2396691 h 3378467"/>
                <a:gd name="connsiteX161" fmla="*/ 259882 w 6700900"/>
                <a:gd name="connsiteY161" fmla="*/ 2348564 h 3378467"/>
                <a:gd name="connsiteX162" fmla="*/ 336884 w 6700900"/>
                <a:gd name="connsiteY162" fmla="*/ 2300438 h 3378467"/>
                <a:gd name="connsiteX163" fmla="*/ 356135 w 6700900"/>
                <a:gd name="connsiteY163" fmla="*/ 2271562 h 3378467"/>
                <a:gd name="connsiteX164" fmla="*/ 433137 w 6700900"/>
                <a:gd name="connsiteY164" fmla="*/ 2252312 h 3378467"/>
                <a:gd name="connsiteX165" fmla="*/ 519764 w 6700900"/>
                <a:gd name="connsiteY165" fmla="*/ 2213811 h 3378467"/>
                <a:gd name="connsiteX166" fmla="*/ 548640 w 6700900"/>
                <a:gd name="connsiteY166" fmla="*/ 2136808 h 3378467"/>
                <a:gd name="connsiteX167" fmla="*/ 577516 w 6700900"/>
                <a:gd name="connsiteY167" fmla="*/ 2117558 h 3378467"/>
                <a:gd name="connsiteX168" fmla="*/ 587141 w 6700900"/>
                <a:gd name="connsiteY168" fmla="*/ 2050181 h 3378467"/>
                <a:gd name="connsiteX169" fmla="*/ 616017 w 6700900"/>
                <a:gd name="connsiteY169" fmla="*/ 2021305 h 3378467"/>
                <a:gd name="connsiteX170" fmla="*/ 635267 w 6700900"/>
                <a:gd name="connsiteY170" fmla="*/ 1944303 h 3378467"/>
                <a:gd name="connsiteX171" fmla="*/ 644893 w 6700900"/>
                <a:gd name="connsiteY171" fmla="*/ 1915427 h 3378467"/>
                <a:gd name="connsiteX172" fmla="*/ 673768 w 6700900"/>
                <a:gd name="connsiteY172" fmla="*/ 1876926 h 3378467"/>
                <a:gd name="connsiteX173" fmla="*/ 683394 w 6700900"/>
                <a:gd name="connsiteY173" fmla="*/ 1848051 h 3378467"/>
                <a:gd name="connsiteX174" fmla="*/ 693019 w 6700900"/>
                <a:gd name="connsiteY174" fmla="*/ 1799924 h 3378467"/>
                <a:gd name="connsiteX175" fmla="*/ 721895 w 6700900"/>
                <a:gd name="connsiteY175" fmla="*/ 1771048 h 3378467"/>
                <a:gd name="connsiteX176" fmla="*/ 760396 w 6700900"/>
                <a:gd name="connsiteY176" fmla="*/ 1655545 h 3378467"/>
                <a:gd name="connsiteX177" fmla="*/ 770021 w 6700900"/>
                <a:gd name="connsiteY177" fmla="*/ 1607419 h 3378467"/>
                <a:gd name="connsiteX178" fmla="*/ 808522 w 6700900"/>
                <a:gd name="connsiteY178" fmla="*/ 1588168 h 3378467"/>
                <a:gd name="connsiteX179" fmla="*/ 827773 w 6700900"/>
                <a:gd name="connsiteY179" fmla="*/ 1559293 h 3378467"/>
                <a:gd name="connsiteX180" fmla="*/ 895149 w 6700900"/>
                <a:gd name="connsiteY180" fmla="*/ 1540042 h 3378467"/>
                <a:gd name="connsiteX181" fmla="*/ 924025 w 6700900"/>
                <a:gd name="connsiteY181" fmla="*/ 1511166 h 3378467"/>
                <a:gd name="connsiteX182" fmla="*/ 991402 w 6700900"/>
                <a:gd name="connsiteY182" fmla="*/ 1501541 h 33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700900" h="3378467">
                  <a:moveTo>
                    <a:pt x="943276" y="1559293"/>
                  </a:moveTo>
                  <a:cubicBezTo>
                    <a:pt x="1062152" y="1410695"/>
                    <a:pt x="910405" y="1592164"/>
                    <a:pt x="1020278" y="1482291"/>
                  </a:cubicBezTo>
                  <a:cubicBezTo>
                    <a:pt x="1084450" y="1418119"/>
                    <a:pt x="991397" y="1485503"/>
                    <a:pt x="1068404" y="1434164"/>
                  </a:cubicBezTo>
                  <a:cubicBezTo>
                    <a:pt x="1074821" y="1424539"/>
                    <a:pt x="1078178" y="1411922"/>
                    <a:pt x="1087655" y="1405288"/>
                  </a:cubicBezTo>
                  <a:cubicBezTo>
                    <a:pt x="1111164" y="1388831"/>
                    <a:pt x="1164657" y="1366787"/>
                    <a:pt x="1164657" y="1366787"/>
                  </a:cubicBezTo>
                  <a:cubicBezTo>
                    <a:pt x="1171074" y="1357162"/>
                    <a:pt x="1176501" y="1346799"/>
                    <a:pt x="1183907" y="1337912"/>
                  </a:cubicBezTo>
                  <a:cubicBezTo>
                    <a:pt x="1212070" y="1304117"/>
                    <a:pt x="1225154" y="1303039"/>
                    <a:pt x="1260909" y="1270535"/>
                  </a:cubicBezTo>
                  <a:cubicBezTo>
                    <a:pt x="1343894" y="1195094"/>
                    <a:pt x="1286359" y="1228934"/>
                    <a:pt x="1357162" y="1193533"/>
                  </a:cubicBezTo>
                  <a:cubicBezTo>
                    <a:pt x="1408496" y="1116533"/>
                    <a:pt x="1341122" y="1209572"/>
                    <a:pt x="1405288" y="1145406"/>
                  </a:cubicBezTo>
                  <a:cubicBezTo>
                    <a:pt x="1413468" y="1137226"/>
                    <a:pt x="1415833" y="1124149"/>
                    <a:pt x="1424539" y="1116531"/>
                  </a:cubicBezTo>
                  <a:cubicBezTo>
                    <a:pt x="1441951" y="1101296"/>
                    <a:pt x="1463040" y="1090864"/>
                    <a:pt x="1482290" y="1078030"/>
                  </a:cubicBezTo>
                  <a:cubicBezTo>
                    <a:pt x="1491915" y="1071613"/>
                    <a:pt x="1501911" y="1065720"/>
                    <a:pt x="1511166" y="1058779"/>
                  </a:cubicBezTo>
                  <a:cubicBezTo>
                    <a:pt x="1524000" y="1049154"/>
                    <a:pt x="1535739" y="1037862"/>
                    <a:pt x="1549667" y="1029903"/>
                  </a:cubicBezTo>
                  <a:cubicBezTo>
                    <a:pt x="1558476" y="1024869"/>
                    <a:pt x="1569217" y="1024275"/>
                    <a:pt x="1578543" y="1020278"/>
                  </a:cubicBezTo>
                  <a:cubicBezTo>
                    <a:pt x="1597921" y="1011973"/>
                    <a:pt x="1628864" y="995990"/>
                    <a:pt x="1645920" y="981777"/>
                  </a:cubicBezTo>
                  <a:cubicBezTo>
                    <a:pt x="1656377" y="973063"/>
                    <a:pt x="1663719" y="960813"/>
                    <a:pt x="1674796" y="952901"/>
                  </a:cubicBezTo>
                  <a:cubicBezTo>
                    <a:pt x="1686472" y="944561"/>
                    <a:pt x="1700839" y="940770"/>
                    <a:pt x="1713297" y="933651"/>
                  </a:cubicBezTo>
                  <a:cubicBezTo>
                    <a:pt x="1723341" y="927912"/>
                    <a:pt x="1732760" y="921124"/>
                    <a:pt x="1742173" y="914400"/>
                  </a:cubicBezTo>
                  <a:cubicBezTo>
                    <a:pt x="1755227" y="905076"/>
                    <a:pt x="1766325" y="892698"/>
                    <a:pt x="1780674" y="885524"/>
                  </a:cubicBezTo>
                  <a:cubicBezTo>
                    <a:pt x="1792506" y="879608"/>
                    <a:pt x="1806341" y="879107"/>
                    <a:pt x="1819175" y="875899"/>
                  </a:cubicBezTo>
                  <a:cubicBezTo>
                    <a:pt x="1854041" y="823598"/>
                    <a:pt x="1817830" y="863169"/>
                    <a:pt x="1886552" y="837398"/>
                  </a:cubicBezTo>
                  <a:cubicBezTo>
                    <a:pt x="1897383" y="833336"/>
                    <a:pt x="1905383" y="823886"/>
                    <a:pt x="1915427" y="818147"/>
                  </a:cubicBezTo>
                  <a:cubicBezTo>
                    <a:pt x="1927885" y="811028"/>
                    <a:pt x="1941470" y="806016"/>
                    <a:pt x="1953928" y="798897"/>
                  </a:cubicBezTo>
                  <a:cubicBezTo>
                    <a:pt x="1963972" y="793158"/>
                    <a:pt x="1972171" y="784203"/>
                    <a:pt x="1982804" y="779646"/>
                  </a:cubicBezTo>
                  <a:cubicBezTo>
                    <a:pt x="1994963" y="774435"/>
                    <a:pt x="2008471" y="773229"/>
                    <a:pt x="2021305" y="770021"/>
                  </a:cubicBezTo>
                  <a:cubicBezTo>
                    <a:pt x="2034139" y="760396"/>
                    <a:pt x="2045457" y="748319"/>
                    <a:pt x="2059806" y="741145"/>
                  </a:cubicBezTo>
                  <a:cubicBezTo>
                    <a:pt x="2071638" y="735229"/>
                    <a:pt x="2086821" y="738083"/>
                    <a:pt x="2098307" y="731520"/>
                  </a:cubicBezTo>
                  <a:cubicBezTo>
                    <a:pt x="2187510" y="680547"/>
                    <a:pt x="2064441" y="718329"/>
                    <a:pt x="2165684" y="693019"/>
                  </a:cubicBezTo>
                  <a:cubicBezTo>
                    <a:pt x="2206038" y="672842"/>
                    <a:pt x="2207240" y="670908"/>
                    <a:pt x="2252312" y="654518"/>
                  </a:cubicBezTo>
                  <a:cubicBezTo>
                    <a:pt x="2271382" y="647583"/>
                    <a:pt x="2293179" y="646523"/>
                    <a:pt x="2310063" y="635267"/>
                  </a:cubicBezTo>
                  <a:cubicBezTo>
                    <a:pt x="2319688" y="628850"/>
                    <a:pt x="2328107" y="620079"/>
                    <a:pt x="2338939" y="616017"/>
                  </a:cubicBezTo>
                  <a:cubicBezTo>
                    <a:pt x="2349697" y="611983"/>
                    <a:pt x="2438336" y="597846"/>
                    <a:pt x="2444817" y="596766"/>
                  </a:cubicBezTo>
                  <a:cubicBezTo>
                    <a:pt x="2509651" y="531934"/>
                    <a:pt x="2434633" y="597046"/>
                    <a:pt x="2512194" y="558265"/>
                  </a:cubicBezTo>
                  <a:cubicBezTo>
                    <a:pt x="2532887" y="547918"/>
                    <a:pt x="2550695" y="532598"/>
                    <a:pt x="2569945" y="519764"/>
                  </a:cubicBezTo>
                  <a:cubicBezTo>
                    <a:pt x="2576362" y="506930"/>
                    <a:pt x="2582077" y="493721"/>
                    <a:pt x="2589196" y="481263"/>
                  </a:cubicBezTo>
                  <a:cubicBezTo>
                    <a:pt x="2594935" y="471219"/>
                    <a:pt x="2603889" y="463020"/>
                    <a:pt x="2608446" y="452387"/>
                  </a:cubicBezTo>
                  <a:cubicBezTo>
                    <a:pt x="2613657" y="440228"/>
                    <a:pt x="2614863" y="426720"/>
                    <a:pt x="2618072" y="413886"/>
                  </a:cubicBezTo>
                  <a:cubicBezTo>
                    <a:pt x="2611109" y="379072"/>
                    <a:pt x="2596269" y="332644"/>
                    <a:pt x="2618072" y="298383"/>
                  </a:cubicBezTo>
                  <a:cubicBezTo>
                    <a:pt x="2630493" y="278864"/>
                    <a:pt x="2653874" y="267198"/>
                    <a:pt x="2675823" y="259882"/>
                  </a:cubicBezTo>
                  <a:cubicBezTo>
                    <a:pt x="2695620" y="253283"/>
                    <a:pt x="2723056" y="243318"/>
                    <a:pt x="2743200" y="240632"/>
                  </a:cubicBezTo>
                  <a:cubicBezTo>
                    <a:pt x="2778327" y="235948"/>
                    <a:pt x="2813785" y="234215"/>
                    <a:pt x="2849078" y="231006"/>
                  </a:cubicBezTo>
                  <a:cubicBezTo>
                    <a:pt x="2897651" y="198625"/>
                    <a:pt x="2877700" y="205538"/>
                    <a:pt x="2964581" y="202131"/>
                  </a:cubicBezTo>
                  <a:cubicBezTo>
                    <a:pt x="3099269" y="196849"/>
                    <a:pt x="3234088" y="195714"/>
                    <a:pt x="3368842" y="192505"/>
                  </a:cubicBezTo>
                  <a:cubicBezTo>
                    <a:pt x="3381676" y="189297"/>
                    <a:pt x="3395184" y="188091"/>
                    <a:pt x="3407343" y="182880"/>
                  </a:cubicBezTo>
                  <a:cubicBezTo>
                    <a:pt x="3417976" y="178323"/>
                    <a:pt x="3424748" y="165126"/>
                    <a:pt x="3436219" y="163630"/>
                  </a:cubicBezTo>
                  <a:cubicBezTo>
                    <a:pt x="3499928" y="155320"/>
                    <a:pt x="3564556" y="157213"/>
                    <a:pt x="3628724" y="154004"/>
                  </a:cubicBezTo>
                  <a:cubicBezTo>
                    <a:pt x="3673642" y="147587"/>
                    <a:pt x="3719185" y="144597"/>
                    <a:pt x="3763478" y="134754"/>
                  </a:cubicBezTo>
                  <a:cubicBezTo>
                    <a:pt x="3792354" y="128337"/>
                    <a:pt x="3820753" y="119172"/>
                    <a:pt x="3850105" y="115503"/>
                  </a:cubicBezTo>
                  <a:cubicBezTo>
                    <a:pt x="3897966" y="109520"/>
                    <a:pt x="3946373" y="109314"/>
                    <a:pt x="3994484" y="105878"/>
                  </a:cubicBezTo>
                  <a:lnTo>
                    <a:pt x="4119613" y="96253"/>
                  </a:lnTo>
                  <a:cubicBezTo>
                    <a:pt x="4225491" y="99461"/>
                    <a:pt x="4331483" y="100002"/>
                    <a:pt x="4437246" y="105878"/>
                  </a:cubicBezTo>
                  <a:cubicBezTo>
                    <a:pt x="4471918" y="107804"/>
                    <a:pt x="4479380" y="132367"/>
                    <a:pt x="4504623" y="154004"/>
                  </a:cubicBezTo>
                  <a:cubicBezTo>
                    <a:pt x="4513406" y="161533"/>
                    <a:pt x="4524086" y="166531"/>
                    <a:pt x="4533499" y="173255"/>
                  </a:cubicBezTo>
                  <a:cubicBezTo>
                    <a:pt x="4617045" y="232932"/>
                    <a:pt x="4532843" y="176027"/>
                    <a:pt x="4600876" y="221381"/>
                  </a:cubicBezTo>
                  <a:cubicBezTo>
                    <a:pt x="4607293" y="231006"/>
                    <a:pt x="4613402" y="240844"/>
                    <a:pt x="4620126" y="250257"/>
                  </a:cubicBezTo>
                  <a:cubicBezTo>
                    <a:pt x="4629450" y="263311"/>
                    <a:pt x="4641211" y="274735"/>
                    <a:pt x="4649002" y="288758"/>
                  </a:cubicBezTo>
                  <a:cubicBezTo>
                    <a:pt x="4683007" y="349967"/>
                    <a:pt x="4645411" y="329269"/>
                    <a:pt x="4697128" y="346510"/>
                  </a:cubicBezTo>
                  <a:cubicBezTo>
                    <a:pt x="4700337" y="359344"/>
                    <a:pt x="4698490" y="374681"/>
                    <a:pt x="4706754" y="385011"/>
                  </a:cubicBezTo>
                  <a:cubicBezTo>
                    <a:pt x="4713092" y="392933"/>
                    <a:pt x="4725483" y="394636"/>
                    <a:pt x="4735629" y="394636"/>
                  </a:cubicBezTo>
                  <a:cubicBezTo>
                    <a:pt x="4873629" y="394636"/>
                    <a:pt x="5011554" y="388219"/>
                    <a:pt x="5149516" y="385011"/>
                  </a:cubicBezTo>
                  <a:cubicBezTo>
                    <a:pt x="5175183" y="378594"/>
                    <a:pt x="5207810" y="384468"/>
                    <a:pt x="5226518" y="365760"/>
                  </a:cubicBezTo>
                  <a:cubicBezTo>
                    <a:pt x="5310881" y="281397"/>
                    <a:pt x="5203865" y="384637"/>
                    <a:pt x="5284269" y="317634"/>
                  </a:cubicBezTo>
                  <a:cubicBezTo>
                    <a:pt x="5342802" y="268856"/>
                    <a:pt x="5280403" y="305129"/>
                    <a:pt x="5351646" y="269507"/>
                  </a:cubicBezTo>
                  <a:cubicBezTo>
                    <a:pt x="5358063" y="256673"/>
                    <a:pt x="5360751" y="241152"/>
                    <a:pt x="5370897" y="231006"/>
                  </a:cubicBezTo>
                  <a:cubicBezTo>
                    <a:pt x="5378071" y="223832"/>
                    <a:pt x="5392599" y="228555"/>
                    <a:pt x="5399773" y="221381"/>
                  </a:cubicBezTo>
                  <a:cubicBezTo>
                    <a:pt x="5406947" y="214207"/>
                    <a:pt x="5404021" y="201109"/>
                    <a:pt x="5409398" y="192505"/>
                  </a:cubicBezTo>
                  <a:cubicBezTo>
                    <a:pt x="5420286" y="175084"/>
                    <a:pt x="5434371" y="159840"/>
                    <a:pt x="5447899" y="144379"/>
                  </a:cubicBezTo>
                  <a:cubicBezTo>
                    <a:pt x="5456863" y="134135"/>
                    <a:pt x="5466318" y="124217"/>
                    <a:pt x="5476775" y="115503"/>
                  </a:cubicBezTo>
                  <a:cubicBezTo>
                    <a:pt x="5485662" y="108097"/>
                    <a:pt x="5497470" y="104433"/>
                    <a:pt x="5505650" y="96253"/>
                  </a:cubicBezTo>
                  <a:cubicBezTo>
                    <a:pt x="5540325" y="61578"/>
                    <a:pt x="5526451" y="61667"/>
                    <a:pt x="5553777" y="28876"/>
                  </a:cubicBezTo>
                  <a:cubicBezTo>
                    <a:pt x="5562491" y="18419"/>
                    <a:pt x="5573028" y="9625"/>
                    <a:pt x="5582653" y="0"/>
                  </a:cubicBezTo>
                  <a:cubicBezTo>
                    <a:pt x="5662863" y="6417"/>
                    <a:pt x="5743245" y="10971"/>
                    <a:pt x="5823284" y="19251"/>
                  </a:cubicBezTo>
                  <a:cubicBezTo>
                    <a:pt x="5836442" y="20612"/>
                    <a:pt x="5848718" y="26813"/>
                    <a:pt x="5861785" y="28876"/>
                  </a:cubicBezTo>
                  <a:cubicBezTo>
                    <a:pt x="5909743" y="36448"/>
                    <a:pt x="5958222" y="40455"/>
                    <a:pt x="6006164" y="48126"/>
                  </a:cubicBezTo>
                  <a:cubicBezTo>
                    <a:pt x="6066836" y="57833"/>
                    <a:pt x="6090304" y="64349"/>
                    <a:pt x="6140918" y="77002"/>
                  </a:cubicBezTo>
                  <a:cubicBezTo>
                    <a:pt x="6153752" y="86627"/>
                    <a:pt x="6166277" y="96678"/>
                    <a:pt x="6179419" y="105878"/>
                  </a:cubicBezTo>
                  <a:cubicBezTo>
                    <a:pt x="6198373" y="119146"/>
                    <a:pt x="6219973" y="128902"/>
                    <a:pt x="6237170" y="144379"/>
                  </a:cubicBezTo>
                  <a:cubicBezTo>
                    <a:pt x="6334569" y="232037"/>
                    <a:pt x="6209680" y="159509"/>
                    <a:pt x="6333423" y="221381"/>
                  </a:cubicBezTo>
                  <a:cubicBezTo>
                    <a:pt x="6354307" y="249226"/>
                    <a:pt x="6372318" y="277021"/>
                    <a:pt x="6400800" y="298383"/>
                  </a:cubicBezTo>
                  <a:cubicBezTo>
                    <a:pt x="6412279" y="306992"/>
                    <a:pt x="6427134" y="310029"/>
                    <a:pt x="6439301" y="317634"/>
                  </a:cubicBezTo>
                  <a:cubicBezTo>
                    <a:pt x="6452905" y="326136"/>
                    <a:pt x="6464968" y="336885"/>
                    <a:pt x="6477802" y="346510"/>
                  </a:cubicBezTo>
                  <a:cubicBezTo>
                    <a:pt x="6481010" y="359344"/>
                    <a:pt x="6481511" y="373179"/>
                    <a:pt x="6487427" y="385011"/>
                  </a:cubicBezTo>
                  <a:cubicBezTo>
                    <a:pt x="6514156" y="438469"/>
                    <a:pt x="6533056" y="429794"/>
                    <a:pt x="6593305" y="452387"/>
                  </a:cubicBezTo>
                  <a:cubicBezTo>
                    <a:pt x="6602930" y="468429"/>
                    <a:pt x="6611803" y="484948"/>
                    <a:pt x="6622181" y="500514"/>
                  </a:cubicBezTo>
                  <a:cubicBezTo>
                    <a:pt x="6631080" y="513862"/>
                    <a:pt x="6643098" y="525087"/>
                    <a:pt x="6651057" y="539015"/>
                  </a:cubicBezTo>
                  <a:cubicBezTo>
                    <a:pt x="6688203" y="604020"/>
                    <a:pt x="6622360" y="529571"/>
                    <a:pt x="6689558" y="596766"/>
                  </a:cubicBezTo>
                  <a:cubicBezTo>
                    <a:pt x="6705829" y="792020"/>
                    <a:pt x="6708688" y="745882"/>
                    <a:pt x="6670307" y="1029903"/>
                  </a:cubicBezTo>
                  <a:cubicBezTo>
                    <a:pt x="6668386" y="1044122"/>
                    <a:pt x="6658662" y="1056237"/>
                    <a:pt x="6651057" y="1068404"/>
                  </a:cubicBezTo>
                  <a:cubicBezTo>
                    <a:pt x="6630478" y="1101330"/>
                    <a:pt x="6619554" y="1109532"/>
                    <a:pt x="6593305" y="1135781"/>
                  </a:cubicBezTo>
                  <a:cubicBezTo>
                    <a:pt x="6586888" y="1148615"/>
                    <a:pt x="6583504" y="1163484"/>
                    <a:pt x="6574055" y="1174282"/>
                  </a:cubicBezTo>
                  <a:cubicBezTo>
                    <a:pt x="6558055" y="1192568"/>
                    <a:pt x="6519845" y="1216838"/>
                    <a:pt x="6497053" y="1232034"/>
                  </a:cubicBezTo>
                  <a:cubicBezTo>
                    <a:pt x="6452883" y="1298288"/>
                    <a:pt x="6508348" y="1220738"/>
                    <a:pt x="6410425" y="1318661"/>
                  </a:cubicBezTo>
                  <a:cubicBezTo>
                    <a:pt x="6402245" y="1326841"/>
                    <a:pt x="6398793" y="1338831"/>
                    <a:pt x="6391175" y="1347537"/>
                  </a:cubicBezTo>
                  <a:cubicBezTo>
                    <a:pt x="6351764" y="1392579"/>
                    <a:pt x="6353310" y="1388822"/>
                    <a:pt x="6314173" y="1414914"/>
                  </a:cubicBezTo>
                  <a:cubicBezTo>
                    <a:pt x="6307756" y="1424539"/>
                    <a:pt x="6304177" y="1436849"/>
                    <a:pt x="6294922" y="1443790"/>
                  </a:cubicBezTo>
                  <a:cubicBezTo>
                    <a:pt x="6277704" y="1456703"/>
                    <a:pt x="6256065" y="1462359"/>
                    <a:pt x="6237170" y="1472665"/>
                  </a:cubicBezTo>
                  <a:cubicBezTo>
                    <a:pt x="6220746" y="1481623"/>
                    <a:pt x="6204370" y="1490813"/>
                    <a:pt x="6189044" y="1501541"/>
                  </a:cubicBezTo>
                  <a:cubicBezTo>
                    <a:pt x="6117710" y="1551475"/>
                    <a:pt x="6167956" y="1531030"/>
                    <a:pt x="6112042" y="1549667"/>
                  </a:cubicBezTo>
                  <a:cubicBezTo>
                    <a:pt x="6092791" y="1562501"/>
                    <a:pt x="6074601" y="1577089"/>
                    <a:pt x="6054290" y="1588168"/>
                  </a:cubicBezTo>
                  <a:cubicBezTo>
                    <a:pt x="6030375" y="1601213"/>
                    <a:pt x="5971994" y="1618095"/>
                    <a:pt x="5948413" y="1626670"/>
                  </a:cubicBezTo>
                  <a:cubicBezTo>
                    <a:pt x="5903341" y="1643060"/>
                    <a:pt x="5902139" y="1644994"/>
                    <a:pt x="5861785" y="1665171"/>
                  </a:cubicBezTo>
                  <a:cubicBezTo>
                    <a:pt x="5855368" y="1674796"/>
                    <a:pt x="5851568" y="1686820"/>
                    <a:pt x="5842535" y="1694046"/>
                  </a:cubicBezTo>
                  <a:cubicBezTo>
                    <a:pt x="5834612" y="1700384"/>
                    <a:pt x="5823667" y="1702004"/>
                    <a:pt x="5813659" y="1703672"/>
                  </a:cubicBezTo>
                  <a:cubicBezTo>
                    <a:pt x="5785001" y="1708448"/>
                    <a:pt x="5755941" y="1710406"/>
                    <a:pt x="5727032" y="1713297"/>
                  </a:cubicBezTo>
                  <a:cubicBezTo>
                    <a:pt x="5691770" y="1716823"/>
                    <a:pt x="5656562" y="1721467"/>
                    <a:pt x="5621154" y="1722922"/>
                  </a:cubicBezTo>
                  <a:lnTo>
                    <a:pt x="5024387" y="1742173"/>
                  </a:lnTo>
                  <a:cubicBezTo>
                    <a:pt x="5011553" y="1745381"/>
                    <a:pt x="4997718" y="1745882"/>
                    <a:pt x="4985886" y="1751798"/>
                  </a:cubicBezTo>
                  <a:cubicBezTo>
                    <a:pt x="4962553" y="1763465"/>
                    <a:pt x="4911612" y="1812918"/>
                    <a:pt x="4899259" y="1828800"/>
                  </a:cubicBezTo>
                  <a:cubicBezTo>
                    <a:pt x="4846652" y="1896437"/>
                    <a:pt x="4914668" y="1844193"/>
                    <a:pt x="4851133" y="1886552"/>
                  </a:cubicBezTo>
                  <a:cubicBezTo>
                    <a:pt x="4834829" y="1911007"/>
                    <a:pt x="4827709" y="1925776"/>
                    <a:pt x="4803006" y="1944303"/>
                  </a:cubicBezTo>
                  <a:cubicBezTo>
                    <a:pt x="4788040" y="1955528"/>
                    <a:pt x="4770446" y="1962802"/>
                    <a:pt x="4754880" y="1973179"/>
                  </a:cubicBezTo>
                  <a:cubicBezTo>
                    <a:pt x="4741532" y="1982078"/>
                    <a:pt x="4729213" y="1992430"/>
                    <a:pt x="4716379" y="2002055"/>
                  </a:cubicBezTo>
                  <a:cubicBezTo>
                    <a:pt x="4692055" y="2075025"/>
                    <a:pt x="4709303" y="2043572"/>
                    <a:pt x="4668253" y="2098307"/>
                  </a:cubicBezTo>
                  <a:cubicBezTo>
                    <a:pt x="4657246" y="2164344"/>
                    <a:pt x="4647166" y="2195649"/>
                    <a:pt x="4668253" y="2271562"/>
                  </a:cubicBezTo>
                  <a:cubicBezTo>
                    <a:pt x="4674445" y="2293854"/>
                    <a:pt x="4706754" y="2329314"/>
                    <a:pt x="4706754" y="2329314"/>
                  </a:cubicBezTo>
                  <a:cubicBezTo>
                    <a:pt x="4709962" y="2348564"/>
                    <a:pt x="4712888" y="2367864"/>
                    <a:pt x="4716379" y="2387065"/>
                  </a:cubicBezTo>
                  <a:cubicBezTo>
                    <a:pt x="4719305" y="2403161"/>
                    <a:pt x="4723314" y="2419055"/>
                    <a:pt x="4726004" y="2435192"/>
                  </a:cubicBezTo>
                  <a:cubicBezTo>
                    <a:pt x="4729734" y="2457570"/>
                    <a:pt x="4732421" y="2480109"/>
                    <a:pt x="4735629" y="2502568"/>
                  </a:cubicBezTo>
                  <a:cubicBezTo>
                    <a:pt x="4732421" y="2656572"/>
                    <a:pt x="4731924" y="2810657"/>
                    <a:pt x="4726004" y="2964581"/>
                  </a:cubicBezTo>
                  <a:cubicBezTo>
                    <a:pt x="4725273" y="2983593"/>
                    <a:pt x="4708874" y="3027488"/>
                    <a:pt x="4697128" y="3041583"/>
                  </a:cubicBezTo>
                  <a:cubicBezTo>
                    <a:pt x="4689722" y="3050470"/>
                    <a:pt x="4677666" y="3054110"/>
                    <a:pt x="4668253" y="3060834"/>
                  </a:cubicBezTo>
                  <a:cubicBezTo>
                    <a:pt x="4655199" y="3070158"/>
                    <a:pt x="4643680" y="3081751"/>
                    <a:pt x="4629752" y="3089710"/>
                  </a:cubicBezTo>
                  <a:cubicBezTo>
                    <a:pt x="4620802" y="3094824"/>
                    <a:pt x="4568375" y="3108210"/>
                    <a:pt x="4562375" y="3108960"/>
                  </a:cubicBezTo>
                  <a:cubicBezTo>
                    <a:pt x="4524039" y="3113752"/>
                    <a:pt x="4485373" y="3115377"/>
                    <a:pt x="4446872" y="3118585"/>
                  </a:cubicBezTo>
                  <a:cubicBezTo>
                    <a:pt x="4285770" y="3154386"/>
                    <a:pt x="4437308" y="3124996"/>
                    <a:pt x="4235116" y="3147461"/>
                  </a:cubicBezTo>
                  <a:cubicBezTo>
                    <a:pt x="4218856" y="3149268"/>
                    <a:pt x="4203199" y="3154876"/>
                    <a:pt x="4186989" y="3157086"/>
                  </a:cubicBezTo>
                  <a:cubicBezTo>
                    <a:pt x="4132573" y="3164506"/>
                    <a:pt x="4077903" y="3169920"/>
                    <a:pt x="4023360" y="3176337"/>
                  </a:cubicBezTo>
                  <a:cubicBezTo>
                    <a:pt x="4007318" y="3182754"/>
                    <a:pt x="3992069" y="3191702"/>
                    <a:pt x="3975234" y="3195587"/>
                  </a:cubicBezTo>
                  <a:cubicBezTo>
                    <a:pt x="3947885" y="3201898"/>
                    <a:pt x="3807793" y="3213435"/>
                    <a:pt x="3792354" y="3214838"/>
                  </a:cubicBezTo>
                  <a:cubicBezTo>
                    <a:pt x="3760270" y="3221255"/>
                    <a:pt x="3728042" y="3226990"/>
                    <a:pt x="3696101" y="3234088"/>
                  </a:cubicBezTo>
                  <a:cubicBezTo>
                    <a:pt x="3645440" y="3245346"/>
                    <a:pt x="3611800" y="3258377"/>
                    <a:pt x="3561347" y="3262964"/>
                  </a:cubicBezTo>
                  <a:cubicBezTo>
                    <a:pt x="3510123" y="3267621"/>
                    <a:pt x="3458678" y="3269381"/>
                    <a:pt x="3407343" y="3272590"/>
                  </a:cubicBezTo>
                  <a:cubicBezTo>
                    <a:pt x="3388093" y="3279007"/>
                    <a:pt x="3369400" y="3287438"/>
                    <a:pt x="3349592" y="3291840"/>
                  </a:cubicBezTo>
                  <a:cubicBezTo>
                    <a:pt x="3311489" y="3300307"/>
                    <a:pt x="3271534" y="3300077"/>
                    <a:pt x="3234088" y="3311091"/>
                  </a:cubicBezTo>
                  <a:cubicBezTo>
                    <a:pt x="3216140" y="3316370"/>
                    <a:pt x="3204038" y="3335146"/>
                    <a:pt x="3185962" y="3339966"/>
                  </a:cubicBezTo>
                  <a:cubicBezTo>
                    <a:pt x="3154806" y="3348274"/>
                    <a:pt x="3121793" y="3346383"/>
                    <a:pt x="3089709" y="3349592"/>
                  </a:cubicBezTo>
                  <a:cubicBezTo>
                    <a:pt x="3059836" y="3369507"/>
                    <a:pt x="3054337" y="3378467"/>
                    <a:pt x="3012707" y="3378467"/>
                  </a:cubicBezTo>
                  <a:lnTo>
                    <a:pt x="1780674" y="3368842"/>
                  </a:lnTo>
                  <a:lnTo>
                    <a:pt x="1665170" y="3359217"/>
                  </a:lnTo>
                  <a:cubicBezTo>
                    <a:pt x="1525108" y="3350181"/>
                    <a:pt x="1462792" y="3354360"/>
                    <a:pt x="1328286" y="3330341"/>
                  </a:cubicBezTo>
                  <a:cubicBezTo>
                    <a:pt x="1060571" y="3282534"/>
                    <a:pt x="1364023" y="3314068"/>
                    <a:pt x="1097280" y="3291840"/>
                  </a:cubicBezTo>
                  <a:cubicBezTo>
                    <a:pt x="1027804" y="3245524"/>
                    <a:pt x="1081895" y="3274658"/>
                    <a:pt x="924025" y="3262964"/>
                  </a:cubicBezTo>
                  <a:cubicBezTo>
                    <a:pt x="885496" y="3260110"/>
                    <a:pt x="846944" y="3257383"/>
                    <a:pt x="808522" y="3253339"/>
                  </a:cubicBezTo>
                  <a:cubicBezTo>
                    <a:pt x="785960" y="3250964"/>
                    <a:pt x="763641" y="3246648"/>
                    <a:pt x="741145" y="3243714"/>
                  </a:cubicBezTo>
                  <a:cubicBezTo>
                    <a:pt x="689845" y="3237023"/>
                    <a:pt x="638303" y="3232137"/>
                    <a:pt x="587141" y="3224463"/>
                  </a:cubicBezTo>
                  <a:cubicBezTo>
                    <a:pt x="574059" y="3222501"/>
                    <a:pt x="561612" y="3217432"/>
                    <a:pt x="548640" y="3214838"/>
                  </a:cubicBezTo>
                  <a:cubicBezTo>
                    <a:pt x="502388" y="3205588"/>
                    <a:pt x="461193" y="3201501"/>
                    <a:pt x="413886" y="3195587"/>
                  </a:cubicBezTo>
                  <a:cubicBezTo>
                    <a:pt x="401052" y="3189170"/>
                    <a:pt x="388997" y="3180874"/>
                    <a:pt x="375385" y="3176337"/>
                  </a:cubicBezTo>
                  <a:cubicBezTo>
                    <a:pt x="359865" y="3171164"/>
                    <a:pt x="341560" y="3174657"/>
                    <a:pt x="327259" y="3166712"/>
                  </a:cubicBezTo>
                  <a:cubicBezTo>
                    <a:pt x="311393" y="3157898"/>
                    <a:pt x="304321" y="3137549"/>
                    <a:pt x="288758" y="3128211"/>
                  </a:cubicBezTo>
                  <a:cubicBezTo>
                    <a:pt x="271358" y="3117771"/>
                    <a:pt x="249549" y="3117201"/>
                    <a:pt x="231006" y="3108960"/>
                  </a:cubicBezTo>
                  <a:cubicBezTo>
                    <a:pt x="220435" y="3104262"/>
                    <a:pt x="211755" y="3096127"/>
                    <a:pt x="202130" y="3089710"/>
                  </a:cubicBezTo>
                  <a:cubicBezTo>
                    <a:pt x="180067" y="3056614"/>
                    <a:pt x="174865" y="3047003"/>
                    <a:pt x="144379" y="3012707"/>
                  </a:cubicBezTo>
                  <a:cubicBezTo>
                    <a:pt x="132321" y="2999142"/>
                    <a:pt x="116768" y="2988726"/>
                    <a:pt x="105878" y="2974206"/>
                  </a:cubicBezTo>
                  <a:cubicBezTo>
                    <a:pt x="59677" y="2912605"/>
                    <a:pt x="119994" y="2952388"/>
                    <a:pt x="48126" y="2916455"/>
                  </a:cubicBezTo>
                  <a:cubicBezTo>
                    <a:pt x="14713" y="2816215"/>
                    <a:pt x="32862" y="2857052"/>
                    <a:pt x="0" y="2791326"/>
                  </a:cubicBezTo>
                  <a:cubicBezTo>
                    <a:pt x="3208" y="2714324"/>
                    <a:pt x="-2094" y="2636493"/>
                    <a:pt x="9625" y="2560320"/>
                  </a:cubicBezTo>
                  <a:cubicBezTo>
                    <a:pt x="11384" y="2548886"/>
                    <a:pt x="31777" y="2550483"/>
                    <a:pt x="38501" y="2541070"/>
                  </a:cubicBezTo>
                  <a:cubicBezTo>
                    <a:pt x="48544" y="2527010"/>
                    <a:pt x="48595" y="2507595"/>
                    <a:pt x="57752" y="2492943"/>
                  </a:cubicBezTo>
                  <a:cubicBezTo>
                    <a:pt x="64966" y="2481400"/>
                    <a:pt x="76453" y="2473110"/>
                    <a:pt x="86627" y="2464067"/>
                  </a:cubicBezTo>
                  <a:cubicBezTo>
                    <a:pt x="145575" y="2411669"/>
                    <a:pt x="127593" y="2424334"/>
                    <a:pt x="182880" y="2396691"/>
                  </a:cubicBezTo>
                  <a:cubicBezTo>
                    <a:pt x="262272" y="2317299"/>
                    <a:pt x="150505" y="2421483"/>
                    <a:pt x="259882" y="2348564"/>
                  </a:cubicBezTo>
                  <a:cubicBezTo>
                    <a:pt x="346019" y="2291139"/>
                    <a:pt x="252873" y="2321440"/>
                    <a:pt x="336884" y="2300438"/>
                  </a:cubicBezTo>
                  <a:cubicBezTo>
                    <a:pt x="343301" y="2290813"/>
                    <a:pt x="345788" y="2276735"/>
                    <a:pt x="356135" y="2271562"/>
                  </a:cubicBezTo>
                  <a:cubicBezTo>
                    <a:pt x="379799" y="2259730"/>
                    <a:pt x="408572" y="2262138"/>
                    <a:pt x="433137" y="2252312"/>
                  </a:cubicBezTo>
                  <a:cubicBezTo>
                    <a:pt x="494585" y="2227732"/>
                    <a:pt x="465809" y="2240788"/>
                    <a:pt x="519764" y="2213811"/>
                  </a:cubicBezTo>
                  <a:cubicBezTo>
                    <a:pt x="525560" y="2196421"/>
                    <a:pt x="541445" y="2146881"/>
                    <a:pt x="548640" y="2136808"/>
                  </a:cubicBezTo>
                  <a:cubicBezTo>
                    <a:pt x="555364" y="2127395"/>
                    <a:pt x="567891" y="2123975"/>
                    <a:pt x="577516" y="2117558"/>
                  </a:cubicBezTo>
                  <a:cubicBezTo>
                    <a:pt x="580724" y="2095099"/>
                    <a:pt x="578715" y="2071245"/>
                    <a:pt x="587141" y="2050181"/>
                  </a:cubicBezTo>
                  <a:cubicBezTo>
                    <a:pt x="592196" y="2037542"/>
                    <a:pt x="610384" y="2033697"/>
                    <a:pt x="616017" y="2021305"/>
                  </a:cubicBezTo>
                  <a:cubicBezTo>
                    <a:pt x="626965" y="1997219"/>
                    <a:pt x="628306" y="1969828"/>
                    <a:pt x="635267" y="1944303"/>
                  </a:cubicBezTo>
                  <a:cubicBezTo>
                    <a:pt x="637937" y="1934514"/>
                    <a:pt x="639859" y="1924236"/>
                    <a:pt x="644893" y="1915427"/>
                  </a:cubicBezTo>
                  <a:cubicBezTo>
                    <a:pt x="652852" y="1901499"/>
                    <a:pt x="664143" y="1889760"/>
                    <a:pt x="673768" y="1876926"/>
                  </a:cubicBezTo>
                  <a:cubicBezTo>
                    <a:pt x="676977" y="1867301"/>
                    <a:pt x="680933" y="1857894"/>
                    <a:pt x="683394" y="1848051"/>
                  </a:cubicBezTo>
                  <a:cubicBezTo>
                    <a:pt x="687362" y="1832179"/>
                    <a:pt x="685703" y="1814557"/>
                    <a:pt x="693019" y="1799924"/>
                  </a:cubicBezTo>
                  <a:cubicBezTo>
                    <a:pt x="699107" y="1787749"/>
                    <a:pt x="712270" y="1780673"/>
                    <a:pt x="721895" y="1771048"/>
                  </a:cubicBezTo>
                  <a:cubicBezTo>
                    <a:pt x="744625" y="1680126"/>
                    <a:pt x="729313" y="1717710"/>
                    <a:pt x="760396" y="1655545"/>
                  </a:cubicBezTo>
                  <a:cubicBezTo>
                    <a:pt x="763604" y="1639503"/>
                    <a:pt x="760512" y="1620731"/>
                    <a:pt x="770021" y="1607419"/>
                  </a:cubicBezTo>
                  <a:cubicBezTo>
                    <a:pt x="778361" y="1595743"/>
                    <a:pt x="797499" y="1597354"/>
                    <a:pt x="808522" y="1588168"/>
                  </a:cubicBezTo>
                  <a:cubicBezTo>
                    <a:pt x="817409" y="1580762"/>
                    <a:pt x="818740" y="1566519"/>
                    <a:pt x="827773" y="1559293"/>
                  </a:cubicBezTo>
                  <a:cubicBezTo>
                    <a:pt x="834052" y="1554269"/>
                    <a:pt x="892630" y="1540672"/>
                    <a:pt x="895149" y="1540042"/>
                  </a:cubicBezTo>
                  <a:cubicBezTo>
                    <a:pt x="904774" y="1530417"/>
                    <a:pt x="912699" y="1518717"/>
                    <a:pt x="924025" y="1511166"/>
                  </a:cubicBezTo>
                  <a:cubicBezTo>
                    <a:pt x="944550" y="1497483"/>
                    <a:pt x="968719" y="1501541"/>
                    <a:pt x="991402" y="1501541"/>
                  </a:cubicBezTo>
                </a:path>
              </a:pathLst>
            </a:cu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A7488C67-F254-4BDF-8B8A-ACE0A28D657B}"/>
                </a:ext>
              </a:extLst>
            </p:cNvPr>
            <p:cNvGrpSpPr/>
            <p:nvPr/>
          </p:nvGrpSpPr>
          <p:grpSpPr>
            <a:xfrm>
              <a:off x="3514999" y="2589361"/>
              <a:ext cx="6697573" cy="3094225"/>
              <a:chOff x="1535320" y="4458290"/>
              <a:chExt cx="9144000" cy="4224454"/>
            </a:xfrm>
          </p:grpSpPr>
          <p:sp>
            <p:nvSpPr>
              <p:cNvPr id="10" name="צורה חופשית: צורה 9">
                <a:extLst>
                  <a:ext uri="{FF2B5EF4-FFF2-40B4-BE49-F238E27FC236}">
                    <a16:creationId xmlns:a16="http://schemas.microsoft.com/office/drawing/2014/main" id="{17A5C262-D361-4473-9067-6ACBB7A166E9}"/>
                  </a:ext>
                </a:extLst>
              </p:cNvPr>
              <p:cNvSpPr/>
              <p:nvPr/>
            </p:nvSpPr>
            <p:spPr>
              <a:xfrm>
                <a:off x="7459579" y="5491979"/>
                <a:ext cx="1926451" cy="1370834"/>
              </a:xfrm>
              <a:custGeom>
                <a:avLst/>
                <a:gdLst>
                  <a:gd name="connsiteX0" fmla="*/ 365760 w 1926451"/>
                  <a:gd name="connsiteY0" fmla="*/ 167676 h 1370834"/>
                  <a:gd name="connsiteX1" fmla="*/ 712269 w 1926451"/>
                  <a:gd name="connsiteY1" fmla="*/ 177301 h 1370834"/>
                  <a:gd name="connsiteX2" fmla="*/ 770021 w 1926451"/>
                  <a:gd name="connsiteY2" fmla="*/ 196552 h 1370834"/>
                  <a:gd name="connsiteX3" fmla="*/ 808522 w 1926451"/>
                  <a:gd name="connsiteY3" fmla="*/ 206177 h 1370834"/>
                  <a:gd name="connsiteX4" fmla="*/ 837398 w 1926451"/>
                  <a:gd name="connsiteY4" fmla="*/ 225427 h 1370834"/>
                  <a:gd name="connsiteX5" fmla="*/ 1001027 w 1926451"/>
                  <a:gd name="connsiteY5" fmla="*/ 215802 h 1370834"/>
                  <a:gd name="connsiteX6" fmla="*/ 1010653 w 1926451"/>
                  <a:gd name="connsiteY6" fmla="*/ 186926 h 1370834"/>
                  <a:gd name="connsiteX7" fmla="*/ 1039528 w 1926451"/>
                  <a:gd name="connsiteY7" fmla="*/ 167676 h 1370834"/>
                  <a:gd name="connsiteX8" fmla="*/ 1078029 w 1926451"/>
                  <a:gd name="connsiteY8" fmla="*/ 138800 h 1370834"/>
                  <a:gd name="connsiteX9" fmla="*/ 1135781 w 1926451"/>
                  <a:gd name="connsiteY9" fmla="*/ 81048 h 1370834"/>
                  <a:gd name="connsiteX10" fmla="*/ 1212783 w 1926451"/>
                  <a:gd name="connsiteY10" fmla="*/ 42547 h 1370834"/>
                  <a:gd name="connsiteX11" fmla="*/ 1260909 w 1926451"/>
                  <a:gd name="connsiteY11" fmla="*/ 32922 h 1370834"/>
                  <a:gd name="connsiteX12" fmla="*/ 1309036 w 1926451"/>
                  <a:gd name="connsiteY12" fmla="*/ 13672 h 1370834"/>
                  <a:gd name="connsiteX13" fmla="*/ 1540042 w 1926451"/>
                  <a:gd name="connsiteY13" fmla="*/ 4046 h 1370834"/>
                  <a:gd name="connsiteX14" fmla="*/ 1819175 w 1926451"/>
                  <a:gd name="connsiteY14" fmla="*/ 32922 h 1370834"/>
                  <a:gd name="connsiteX15" fmla="*/ 1857676 w 1926451"/>
                  <a:gd name="connsiteY15" fmla="*/ 61798 h 1370834"/>
                  <a:gd name="connsiteX16" fmla="*/ 1867301 w 1926451"/>
                  <a:gd name="connsiteY16" fmla="*/ 90674 h 1370834"/>
                  <a:gd name="connsiteX17" fmla="*/ 1876926 w 1926451"/>
                  <a:gd name="connsiteY17" fmla="*/ 138800 h 1370834"/>
                  <a:gd name="connsiteX18" fmla="*/ 1915427 w 1926451"/>
                  <a:gd name="connsiteY18" fmla="*/ 206177 h 1370834"/>
                  <a:gd name="connsiteX19" fmla="*/ 1886552 w 1926451"/>
                  <a:gd name="connsiteY19" fmla="*/ 687440 h 1370834"/>
                  <a:gd name="connsiteX20" fmla="*/ 1848050 w 1926451"/>
                  <a:gd name="connsiteY20" fmla="*/ 754817 h 1370834"/>
                  <a:gd name="connsiteX21" fmla="*/ 1828800 w 1926451"/>
                  <a:gd name="connsiteY21" fmla="*/ 802943 h 1370834"/>
                  <a:gd name="connsiteX22" fmla="*/ 1809549 w 1926451"/>
                  <a:gd name="connsiteY22" fmla="*/ 860695 h 1370834"/>
                  <a:gd name="connsiteX23" fmla="*/ 1751798 w 1926451"/>
                  <a:gd name="connsiteY23" fmla="*/ 899196 h 1370834"/>
                  <a:gd name="connsiteX24" fmla="*/ 1617044 w 1926451"/>
                  <a:gd name="connsiteY24" fmla="*/ 947322 h 1370834"/>
                  <a:gd name="connsiteX25" fmla="*/ 1443789 w 1926451"/>
                  <a:gd name="connsiteY25" fmla="*/ 937697 h 1370834"/>
                  <a:gd name="connsiteX26" fmla="*/ 1405288 w 1926451"/>
                  <a:gd name="connsiteY26" fmla="*/ 928072 h 1370834"/>
                  <a:gd name="connsiteX27" fmla="*/ 1366787 w 1926451"/>
                  <a:gd name="connsiteY27" fmla="*/ 899196 h 1370834"/>
                  <a:gd name="connsiteX28" fmla="*/ 1174282 w 1926451"/>
                  <a:gd name="connsiteY28" fmla="*/ 918446 h 1370834"/>
                  <a:gd name="connsiteX29" fmla="*/ 1135781 w 1926451"/>
                  <a:gd name="connsiteY29" fmla="*/ 937697 h 1370834"/>
                  <a:gd name="connsiteX30" fmla="*/ 1039528 w 1926451"/>
                  <a:gd name="connsiteY30" fmla="*/ 956947 h 1370834"/>
                  <a:gd name="connsiteX31" fmla="*/ 1001027 w 1926451"/>
                  <a:gd name="connsiteY31" fmla="*/ 976198 h 1370834"/>
                  <a:gd name="connsiteX32" fmla="*/ 933650 w 1926451"/>
                  <a:gd name="connsiteY32" fmla="*/ 1005074 h 1370834"/>
                  <a:gd name="connsiteX33" fmla="*/ 866274 w 1926451"/>
                  <a:gd name="connsiteY33" fmla="*/ 1072450 h 1370834"/>
                  <a:gd name="connsiteX34" fmla="*/ 856648 w 1926451"/>
                  <a:gd name="connsiteY34" fmla="*/ 1120577 h 1370834"/>
                  <a:gd name="connsiteX35" fmla="*/ 827773 w 1926451"/>
                  <a:gd name="connsiteY35" fmla="*/ 1139827 h 1370834"/>
                  <a:gd name="connsiteX36" fmla="*/ 779646 w 1926451"/>
                  <a:gd name="connsiteY36" fmla="*/ 1178328 h 1370834"/>
                  <a:gd name="connsiteX37" fmla="*/ 721895 w 1926451"/>
                  <a:gd name="connsiteY37" fmla="*/ 1216829 h 1370834"/>
                  <a:gd name="connsiteX38" fmla="*/ 567890 w 1926451"/>
                  <a:gd name="connsiteY38" fmla="*/ 1284206 h 1370834"/>
                  <a:gd name="connsiteX39" fmla="*/ 452387 w 1926451"/>
                  <a:gd name="connsiteY39" fmla="*/ 1303457 h 1370834"/>
                  <a:gd name="connsiteX40" fmla="*/ 317634 w 1926451"/>
                  <a:gd name="connsiteY40" fmla="*/ 1341958 h 1370834"/>
                  <a:gd name="connsiteX41" fmla="*/ 269507 w 1926451"/>
                  <a:gd name="connsiteY41" fmla="*/ 1361208 h 1370834"/>
                  <a:gd name="connsiteX42" fmla="*/ 182880 w 1926451"/>
                  <a:gd name="connsiteY42" fmla="*/ 1370834 h 1370834"/>
                  <a:gd name="connsiteX43" fmla="*/ 57752 w 1926451"/>
                  <a:gd name="connsiteY43" fmla="*/ 1341958 h 1370834"/>
                  <a:gd name="connsiteX44" fmla="*/ 38501 w 1926451"/>
                  <a:gd name="connsiteY44" fmla="*/ 1313082 h 1370834"/>
                  <a:gd name="connsiteX45" fmla="*/ 28876 w 1926451"/>
                  <a:gd name="connsiteY45" fmla="*/ 1255330 h 1370834"/>
                  <a:gd name="connsiteX46" fmla="*/ 9625 w 1926451"/>
                  <a:gd name="connsiteY46" fmla="*/ 1207204 h 1370834"/>
                  <a:gd name="connsiteX47" fmla="*/ 0 w 1926451"/>
                  <a:gd name="connsiteY47" fmla="*/ 1168703 h 1370834"/>
                  <a:gd name="connsiteX48" fmla="*/ 9625 w 1926451"/>
                  <a:gd name="connsiteY48" fmla="*/ 899196 h 1370834"/>
                  <a:gd name="connsiteX49" fmla="*/ 57752 w 1926451"/>
                  <a:gd name="connsiteY49" fmla="*/ 783693 h 1370834"/>
                  <a:gd name="connsiteX50" fmla="*/ 86627 w 1926451"/>
                  <a:gd name="connsiteY50" fmla="*/ 677815 h 1370834"/>
                  <a:gd name="connsiteX51" fmla="*/ 134754 w 1926451"/>
                  <a:gd name="connsiteY51" fmla="*/ 600813 h 1370834"/>
                  <a:gd name="connsiteX52" fmla="*/ 144379 w 1926451"/>
                  <a:gd name="connsiteY52" fmla="*/ 562312 h 1370834"/>
                  <a:gd name="connsiteX53" fmla="*/ 173255 w 1926451"/>
                  <a:gd name="connsiteY53" fmla="*/ 552686 h 1370834"/>
                  <a:gd name="connsiteX54" fmla="*/ 231006 w 1926451"/>
                  <a:gd name="connsiteY54" fmla="*/ 466059 h 1370834"/>
                  <a:gd name="connsiteX55" fmla="*/ 269507 w 1926451"/>
                  <a:gd name="connsiteY55" fmla="*/ 379432 h 1370834"/>
                  <a:gd name="connsiteX56" fmla="*/ 288758 w 1926451"/>
                  <a:gd name="connsiteY56" fmla="*/ 331305 h 1370834"/>
                  <a:gd name="connsiteX57" fmla="*/ 317634 w 1926451"/>
                  <a:gd name="connsiteY57" fmla="*/ 321680 h 13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26451" h="1370834">
                    <a:moveTo>
                      <a:pt x="365760" y="167676"/>
                    </a:moveTo>
                    <a:cubicBezTo>
                      <a:pt x="481263" y="170884"/>
                      <a:pt x="597015" y="169069"/>
                      <a:pt x="712269" y="177301"/>
                    </a:cubicBezTo>
                    <a:cubicBezTo>
                      <a:pt x="732509" y="178747"/>
                      <a:pt x="750335" y="191631"/>
                      <a:pt x="770021" y="196552"/>
                    </a:cubicBezTo>
                    <a:lnTo>
                      <a:pt x="808522" y="206177"/>
                    </a:lnTo>
                    <a:cubicBezTo>
                      <a:pt x="818147" y="212594"/>
                      <a:pt x="825844" y="224849"/>
                      <a:pt x="837398" y="225427"/>
                    </a:cubicBezTo>
                    <a:cubicBezTo>
                      <a:pt x="891967" y="228155"/>
                      <a:pt x="947691" y="227654"/>
                      <a:pt x="1001027" y="215802"/>
                    </a:cubicBezTo>
                    <a:cubicBezTo>
                      <a:pt x="1010931" y="213601"/>
                      <a:pt x="1004315" y="194849"/>
                      <a:pt x="1010653" y="186926"/>
                    </a:cubicBezTo>
                    <a:cubicBezTo>
                      <a:pt x="1017879" y="177893"/>
                      <a:pt x="1030115" y="174400"/>
                      <a:pt x="1039528" y="167676"/>
                    </a:cubicBezTo>
                    <a:cubicBezTo>
                      <a:pt x="1052582" y="158352"/>
                      <a:pt x="1066685" y="150144"/>
                      <a:pt x="1078029" y="138800"/>
                    </a:cubicBezTo>
                    <a:cubicBezTo>
                      <a:pt x="1149663" y="67166"/>
                      <a:pt x="1067729" y="126417"/>
                      <a:pt x="1135781" y="81048"/>
                    </a:cubicBezTo>
                    <a:cubicBezTo>
                      <a:pt x="1152871" y="29778"/>
                      <a:pt x="1134712" y="55559"/>
                      <a:pt x="1212783" y="42547"/>
                    </a:cubicBezTo>
                    <a:cubicBezTo>
                      <a:pt x="1228920" y="39857"/>
                      <a:pt x="1245239" y="37623"/>
                      <a:pt x="1260909" y="32922"/>
                    </a:cubicBezTo>
                    <a:cubicBezTo>
                      <a:pt x="1277458" y="27957"/>
                      <a:pt x="1291850" y="15450"/>
                      <a:pt x="1309036" y="13672"/>
                    </a:cubicBezTo>
                    <a:cubicBezTo>
                      <a:pt x="1385696" y="5742"/>
                      <a:pt x="1463040" y="7255"/>
                      <a:pt x="1540042" y="4046"/>
                    </a:cubicBezTo>
                    <a:cubicBezTo>
                      <a:pt x="1663140" y="8970"/>
                      <a:pt x="1732444" y="-21284"/>
                      <a:pt x="1819175" y="32922"/>
                    </a:cubicBezTo>
                    <a:cubicBezTo>
                      <a:pt x="1832779" y="41424"/>
                      <a:pt x="1844842" y="52173"/>
                      <a:pt x="1857676" y="61798"/>
                    </a:cubicBezTo>
                    <a:cubicBezTo>
                      <a:pt x="1860884" y="71423"/>
                      <a:pt x="1864840" y="80831"/>
                      <a:pt x="1867301" y="90674"/>
                    </a:cubicBezTo>
                    <a:cubicBezTo>
                      <a:pt x="1871269" y="106545"/>
                      <a:pt x="1871753" y="123280"/>
                      <a:pt x="1876926" y="138800"/>
                    </a:cubicBezTo>
                    <a:cubicBezTo>
                      <a:pt x="1885066" y="163221"/>
                      <a:pt x="1901347" y="185056"/>
                      <a:pt x="1915427" y="206177"/>
                    </a:cubicBezTo>
                    <a:cubicBezTo>
                      <a:pt x="1934649" y="436820"/>
                      <a:pt x="1930957" y="305566"/>
                      <a:pt x="1886552" y="687440"/>
                    </a:cubicBezTo>
                    <a:cubicBezTo>
                      <a:pt x="1880055" y="743311"/>
                      <a:pt x="1886721" y="729036"/>
                      <a:pt x="1848050" y="754817"/>
                    </a:cubicBezTo>
                    <a:cubicBezTo>
                      <a:pt x="1841633" y="770859"/>
                      <a:pt x="1834705" y="786706"/>
                      <a:pt x="1828800" y="802943"/>
                    </a:cubicBezTo>
                    <a:cubicBezTo>
                      <a:pt x="1821865" y="822013"/>
                      <a:pt x="1819404" y="842957"/>
                      <a:pt x="1809549" y="860695"/>
                    </a:cubicBezTo>
                    <a:cubicBezTo>
                      <a:pt x="1786664" y="901888"/>
                      <a:pt x="1783775" y="881431"/>
                      <a:pt x="1751798" y="899196"/>
                    </a:cubicBezTo>
                    <a:cubicBezTo>
                      <a:pt x="1652067" y="954602"/>
                      <a:pt x="1739874" y="931969"/>
                      <a:pt x="1617044" y="947322"/>
                    </a:cubicBezTo>
                    <a:cubicBezTo>
                      <a:pt x="1559292" y="944114"/>
                      <a:pt x="1501392" y="942934"/>
                      <a:pt x="1443789" y="937697"/>
                    </a:cubicBezTo>
                    <a:cubicBezTo>
                      <a:pt x="1430615" y="936499"/>
                      <a:pt x="1417120" y="933988"/>
                      <a:pt x="1405288" y="928072"/>
                    </a:cubicBezTo>
                    <a:cubicBezTo>
                      <a:pt x="1390939" y="920898"/>
                      <a:pt x="1379621" y="908821"/>
                      <a:pt x="1366787" y="899196"/>
                    </a:cubicBezTo>
                    <a:cubicBezTo>
                      <a:pt x="1359134" y="899892"/>
                      <a:pt x="1191882" y="914384"/>
                      <a:pt x="1174282" y="918446"/>
                    </a:cubicBezTo>
                    <a:cubicBezTo>
                      <a:pt x="1160301" y="921672"/>
                      <a:pt x="1148969" y="932045"/>
                      <a:pt x="1135781" y="937697"/>
                    </a:cubicBezTo>
                    <a:cubicBezTo>
                      <a:pt x="1102184" y="952096"/>
                      <a:pt x="1079379" y="951254"/>
                      <a:pt x="1039528" y="956947"/>
                    </a:cubicBezTo>
                    <a:cubicBezTo>
                      <a:pt x="1026694" y="963364"/>
                      <a:pt x="1014462" y="971160"/>
                      <a:pt x="1001027" y="976198"/>
                    </a:cubicBezTo>
                    <a:cubicBezTo>
                      <a:pt x="959732" y="991684"/>
                      <a:pt x="966162" y="975813"/>
                      <a:pt x="933650" y="1005074"/>
                    </a:cubicBezTo>
                    <a:cubicBezTo>
                      <a:pt x="910042" y="1026321"/>
                      <a:pt x="866274" y="1072450"/>
                      <a:pt x="866274" y="1072450"/>
                    </a:cubicBezTo>
                    <a:cubicBezTo>
                      <a:pt x="863065" y="1088492"/>
                      <a:pt x="864765" y="1106372"/>
                      <a:pt x="856648" y="1120577"/>
                    </a:cubicBezTo>
                    <a:cubicBezTo>
                      <a:pt x="850909" y="1130621"/>
                      <a:pt x="835953" y="1131647"/>
                      <a:pt x="827773" y="1139827"/>
                    </a:cubicBezTo>
                    <a:cubicBezTo>
                      <a:pt x="784236" y="1183364"/>
                      <a:pt x="835861" y="1159590"/>
                      <a:pt x="779646" y="1178328"/>
                    </a:cubicBezTo>
                    <a:cubicBezTo>
                      <a:pt x="730246" y="1227728"/>
                      <a:pt x="773634" y="1192949"/>
                      <a:pt x="721895" y="1216829"/>
                    </a:cubicBezTo>
                    <a:cubicBezTo>
                      <a:pt x="664428" y="1243352"/>
                      <a:pt x="627465" y="1270967"/>
                      <a:pt x="567890" y="1284206"/>
                    </a:cubicBezTo>
                    <a:cubicBezTo>
                      <a:pt x="529787" y="1292673"/>
                      <a:pt x="490888" y="1297040"/>
                      <a:pt x="452387" y="1303457"/>
                    </a:cubicBezTo>
                    <a:cubicBezTo>
                      <a:pt x="393001" y="1362845"/>
                      <a:pt x="451265" y="1316903"/>
                      <a:pt x="317634" y="1341958"/>
                    </a:cubicBezTo>
                    <a:cubicBezTo>
                      <a:pt x="300652" y="1345142"/>
                      <a:pt x="286401" y="1357588"/>
                      <a:pt x="269507" y="1361208"/>
                    </a:cubicBezTo>
                    <a:cubicBezTo>
                      <a:pt x="241099" y="1367296"/>
                      <a:pt x="211756" y="1367625"/>
                      <a:pt x="182880" y="1370834"/>
                    </a:cubicBezTo>
                    <a:cubicBezTo>
                      <a:pt x="132625" y="1365808"/>
                      <a:pt x="92825" y="1377031"/>
                      <a:pt x="57752" y="1341958"/>
                    </a:cubicBezTo>
                    <a:cubicBezTo>
                      <a:pt x="49572" y="1333778"/>
                      <a:pt x="44918" y="1322707"/>
                      <a:pt x="38501" y="1313082"/>
                    </a:cubicBezTo>
                    <a:cubicBezTo>
                      <a:pt x="35293" y="1293831"/>
                      <a:pt x="34011" y="1274159"/>
                      <a:pt x="28876" y="1255330"/>
                    </a:cubicBezTo>
                    <a:cubicBezTo>
                      <a:pt x="24330" y="1238661"/>
                      <a:pt x="15089" y="1223595"/>
                      <a:pt x="9625" y="1207204"/>
                    </a:cubicBezTo>
                    <a:cubicBezTo>
                      <a:pt x="5442" y="1194654"/>
                      <a:pt x="3208" y="1181537"/>
                      <a:pt x="0" y="1168703"/>
                    </a:cubicBezTo>
                    <a:cubicBezTo>
                      <a:pt x="3208" y="1078867"/>
                      <a:pt x="4187" y="988924"/>
                      <a:pt x="9625" y="899196"/>
                    </a:cubicBezTo>
                    <a:cubicBezTo>
                      <a:pt x="13388" y="837110"/>
                      <a:pt x="28423" y="847240"/>
                      <a:pt x="57752" y="783693"/>
                    </a:cubicBezTo>
                    <a:cubicBezTo>
                      <a:pt x="147664" y="588886"/>
                      <a:pt x="20224" y="843822"/>
                      <a:pt x="86627" y="677815"/>
                    </a:cubicBezTo>
                    <a:cubicBezTo>
                      <a:pt x="92434" y="663297"/>
                      <a:pt x="123069" y="618339"/>
                      <a:pt x="134754" y="600813"/>
                    </a:cubicBezTo>
                    <a:cubicBezTo>
                      <a:pt x="137962" y="587979"/>
                      <a:pt x="136115" y="572642"/>
                      <a:pt x="144379" y="562312"/>
                    </a:cubicBezTo>
                    <a:cubicBezTo>
                      <a:pt x="150717" y="554389"/>
                      <a:pt x="167878" y="561290"/>
                      <a:pt x="173255" y="552686"/>
                    </a:cubicBezTo>
                    <a:cubicBezTo>
                      <a:pt x="236505" y="451484"/>
                      <a:pt x="147006" y="508058"/>
                      <a:pt x="231006" y="466059"/>
                    </a:cubicBezTo>
                    <a:cubicBezTo>
                      <a:pt x="288079" y="323381"/>
                      <a:pt x="215547" y="500844"/>
                      <a:pt x="269507" y="379432"/>
                    </a:cubicBezTo>
                    <a:cubicBezTo>
                      <a:pt x="276524" y="363643"/>
                      <a:pt x="277697" y="344578"/>
                      <a:pt x="288758" y="331305"/>
                    </a:cubicBezTo>
                    <a:cubicBezTo>
                      <a:pt x="295253" y="323511"/>
                      <a:pt x="317634" y="321680"/>
                      <a:pt x="317634" y="3216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050"/>
              </a:p>
            </p:txBody>
          </p:sp>
          <p:pic>
            <p:nvPicPr>
              <p:cNvPr id="11" name="Picture 2" descr="×ª××× × ××××× ×××××: ââ××§×¡×ââ">
                <a:extLst>
                  <a:ext uri="{FF2B5EF4-FFF2-40B4-BE49-F238E27FC236}">
                    <a16:creationId xmlns:a16="http://schemas.microsoft.com/office/drawing/2014/main" id="{B5826D8C-4821-47DE-8BA4-B5D535B36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0" b="26900"/>
              <a:stretch/>
            </p:blipFill>
            <p:spPr bwMode="auto">
              <a:xfrm>
                <a:off x="1535320" y="4458290"/>
                <a:ext cx="9144000" cy="4224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13EB21-63F4-4B31-A163-BC6142D54067}"/>
              </a:ext>
            </a:extLst>
          </p:cNvPr>
          <p:cNvSpPr txBox="1"/>
          <p:nvPr/>
        </p:nvSpPr>
        <p:spPr>
          <a:xfrm>
            <a:off x="5219625" y="1582846"/>
            <a:ext cx="7647352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שנת הקמה : </a:t>
            </a:r>
            <a:r>
              <a:rPr lang="he-IL" sz="3600" dirty="0">
                <a:cs typeface="ArbelMF" panose="05000000000000000000" pitchFamily="2" charset="-79"/>
              </a:rPr>
              <a:t>2005</a:t>
            </a:r>
          </a:p>
          <a:p>
            <a:pPr marL="171450" lvl="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solidFill>
                  <a:prstClr val="black"/>
                </a:solidFill>
                <a:cs typeface="Kapriza" pitchFamily="2" charset="-79"/>
              </a:rPr>
              <a:t> מספר חניכים פעילים : </a:t>
            </a:r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100 חניכים </a:t>
            </a:r>
          </a:p>
          <a:p>
            <a:pPr lvl="0" algn="r" rtl="1"/>
            <a:r>
              <a:rPr lang="he-IL" sz="3600" dirty="0">
                <a:solidFill>
                  <a:prstClr val="black"/>
                </a:solidFill>
                <a:cs typeface="ArbelMF" panose="05000000000000000000" pitchFamily="2" charset="-79"/>
              </a:rPr>
              <a:t>ב-4 קבוצות שונות</a:t>
            </a:r>
          </a:p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מטרות רשמיות :</a:t>
            </a:r>
            <a:r>
              <a:rPr lang="he-IL" sz="4800" dirty="0">
                <a:cs typeface="Aharoni Light" pitchFamily="2" charset="-79"/>
              </a:rPr>
              <a:t> </a:t>
            </a:r>
            <a:r>
              <a:rPr lang="he-IL" sz="3600" dirty="0">
                <a:cs typeface="ArbelMF" panose="05000000000000000000" pitchFamily="2" charset="-79"/>
              </a:rPr>
              <a:t>"סיוע </a:t>
            </a:r>
            <a:r>
              <a:rPr lang="he-IL" sz="3600" b="1" dirty="0">
                <a:cs typeface="ArbelMF" panose="05000000000000000000" pitchFamily="2" charset="-79"/>
              </a:rPr>
              <a:t>לבני נוער </a:t>
            </a:r>
            <a:r>
              <a:rPr lang="he-IL" sz="3600" dirty="0">
                <a:cs typeface="ArbelMF" panose="05000000000000000000" pitchFamily="2" charset="-79"/>
              </a:rPr>
              <a:t>בפיתוח </a:t>
            </a:r>
            <a:r>
              <a:rPr lang="he-IL" sz="3600" dirty="0" err="1">
                <a:cs typeface="ArbelMF" panose="05000000000000000000" pitchFamily="2" charset="-79"/>
              </a:rPr>
              <a:t>כשרונותיהם</a:t>
            </a:r>
            <a:r>
              <a:rPr lang="he-IL" sz="3600" dirty="0">
                <a:cs typeface="ArbelMF" panose="05000000000000000000" pitchFamily="2" charset="-79"/>
              </a:rPr>
              <a:t>. </a:t>
            </a:r>
            <a:r>
              <a:rPr lang="he-IL" sz="3600" b="1" dirty="0">
                <a:cs typeface="ArbelMF" panose="05000000000000000000" pitchFamily="2" charset="-79"/>
              </a:rPr>
              <a:t>ארגון אירועי תרבות</a:t>
            </a:r>
            <a:r>
              <a:rPr lang="he-IL" sz="3600" dirty="0">
                <a:cs typeface="ArbelMF" panose="05000000000000000000" pitchFamily="2" charset="-79"/>
              </a:rPr>
              <a:t>, בידור, מוסיקה ואומנות ע"י נוער דתי ומסורתי</a:t>
            </a:r>
            <a:r>
              <a:rPr lang="he-IL" sz="3600" b="1" dirty="0">
                <a:cs typeface="ArbelMF" panose="05000000000000000000" pitchFamily="2" charset="-79"/>
              </a:rPr>
              <a:t>. יצירת מקום מפגש לנוער </a:t>
            </a:r>
            <a:r>
              <a:rPr lang="he-IL" sz="3600" dirty="0">
                <a:cs typeface="ArbelMF" panose="05000000000000000000" pitchFamily="2" charset="-79"/>
              </a:rPr>
              <a:t>המשתתף בפעילויות העמותה. </a:t>
            </a:r>
            <a:r>
              <a:rPr lang="he-IL" sz="3600" b="1" dirty="0">
                <a:cs typeface="ArbelMF" panose="05000000000000000000" pitchFamily="2" charset="-79"/>
              </a:rPr>
              <a:t>יצירת מסגרת חברתית</a:t>
            </a:r>
            <a:r>
              <a:rPr lang="he-IL" sz="3600" dirty="0">
                <a:cs typeface="ArbelMF" panose="05000000000000000000" pitchFamily="2" charset="-79"/>
              </a:rPr>
              <a:t> לנוער הזקוק או מעוניין </a:t>
            </a:r>
            <a:r>
              <a:rPr lang="he-IL" sz="3600" b="1" dirty="0">
                <a:cs typeface="ArbelMF" panose="05000000000000000000" pitchFamily="2" charset="-79"/>
              </a:rPr>
              <a:t>במסגרת נוספת לשעות הפנאי</a:t>
            </a:r>
            <a:r>
              <a:rPr lang="he-IL" sz="3600" dirty="0">
                <a:cs typeface="ArbelMF" panose="05000000000000000000" pitchFamily="2" charset="-79"/>
              </a:rPr>
              <a:t>"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70DF9728-A6E0-468D-9814-8FC7BF8B6AD6}"/>
              </a:ext>
            </a:extLst>
          </p:cNvPr>
          <p:cNvSpPr/>
          <p:nvPr/>
        </p:nvSpPr>
        <p:spPr>
          <a:xfrm>
            <a:off x="622570" y="8108351"/>
            <a:ext cx="12414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buFont typeface="Courier New" panose="02070309020205020404" pitchFamily="49" charset="0"/>
              <a:buChar char="o"/>
            </a:pPr>
            <a:r>
              <a:rPr lang="he-IL" sz="6000" dirty="0">
                <a:cs typeface="Kapriza" pitchFamily="2" charset="-79"/>
              </a:rPr>
              <a:t> הצורך של העמותה: </a:t>
            </a:r>
            <a:r>
              <a:rPr lang="he-IL" sz="3600" dirty="0">
                <a:cs typeface="ArbelMF" panose="05000000000000000000" pitchFamily="2" charset="-79"/>
              </a:rPr>
              <a:t>מערכת לניהול ומעקב אחרי חניכים והתשלומים לעמותה כאשר היום </a:t>
            </a:r>
            <a:r>
              <a:rPr lang="he-IL" sz="3600" dirty="0" err="1">
                <a:cs typeface="ArbelMF" panose="05000000000000000000" pitchFamily="2" charset="-79"/>
              </a:rPr>
              <a:t>הכל</a:t>
            </a:r>
            <a:r>
              <a:rPr lang="he-IL" sz="3600" dirty="0">
                <a:cs typeface="ArbelMF" panose="05000000000000000000" pitchFamily="2" charset="-79"/>
              </a:rPr>
              <a:t> נעשה בצורה ידנית ומבולגנת</a:t>
            </a:r>
            <a:endParaRPr lang="he-IL" sz="6000" dirty="0">
              <a:cs typeface="ArbelMF" panose="05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046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4186478" y="-1749358"/>
            <a:ext cx="9727659" cy="1340471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845160" y="3755760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11500" dirty="0">
                <a:ln w="3810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</a:p>
          <a:p>
            <a:pPr marL="0" indent="0" algn="ctr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11500" dirty="0">
                <a:ln w="3810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Case</a:t>
            </a:r>
            <a:endParaRPr lang="he-IL" sz="11500" dirty="0">
              <a:ln w="38100">
                <a:noFill/>
              </a:ln>
              <a:solidFill>
                <a:schemeClr val="bg1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6" name="תמונה 5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AA858BCF-7F30-4B7D-9542-6E1D74E4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53" y="194553"/>
            <a:ext cx="7312850" cy="9580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F0CAB-6B13-4F3D-9846-B882CF5EAFC0}"/>
              </a:ext>
            </a:extLst>
          </p:cNvPr>
          <p:cNvSpPr txBox="1"/>
          <p:nvPr/>
        </p:nvSpPr>
        <p:spPr>
          <a:xfrm>
            <a:off x="11935327" y="4580020"/>
            <a:ext cx="752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1200" dirty="0"/>
              <a:t>database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78917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367972" y="3683590"/>
            <a:ext cx="5030561" cy="282102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תמונה 14" descr="תמונה שמכילה אוסף תמונות&#10;&#10;תיאור שנוצר ברמת מהימנות גבוהה">
            <a:extLst>
              <a:ext uri="{FF2B5EF4-FFF2-40B4-BE49-F238E27FC236}">
                <a16:creationId xmlns:a16="http://schemas.microsoft.com/office/drawing/2014/main" id="{2FA7803F-B857-40D9-A64E-7CBA5F70FC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11" y="4149455"/>
            <a:ext cx="3361656" cy="1940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7FBC8C-6B79-4541-96C0-5A0D6481FA8E}"/>
              </a:ext>
            </a:extLst>
          </p:cNvPr>
          <p:cNvSpPr txBox="1"/>
          <p:nvPr/>
        </p:nvSpPr>
        <p:spPr>
          <a:xfrm>
            <a:off x="12091738" y="6227613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83909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367972" y="3683590"/>
            <a:ext cx="5030561" cy="282102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AF15A67-FFA4-4708-ABF0-0F61721F13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18" y="4221850"/>
            <a:ext cx="4491468" cy="103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5FA547-04D6-43CC-B9D6-530DB2433A65}"/>
              </a:ext>
            </a:extLst>
          </p:cNvPr>
          <p:cNvSpPr txBox="1"/>
          <p:nvPr/>
        </p:nvSpPr>
        <p:spPr>
          <a:xfrm>
            <a:off x="12091738" y="6233629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32975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6CE7D082-2300-4064-8E03-EFC6A0CA80C4}"/>
              </a:ext>
            </a:extLst>
          </p:cNvPr>
          <p:cNvSpPr/>
          <p:nvPr/>
        </p:nvSpPr>
        <p:spPr>
          <a:xfrm>
            <a:off x="-486382" y="-844685"/>
            <a:ext cx="6005388" cy="11595370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70A6DA4B-6032-498D-A624-12171994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7648"/>
          <a:stretch/>
        </p:blipFill>
        <p:spPr>
          <a:xfrm>
            <a:off x="175920" y="1050588"/>
            <a:ext cx="4270883" cy="8641404"/>
          </a:xfrm>
          <a:prstGeom prst="rect">
            <a:avLst/>
          </a:prstGeom>
        </p:spPr>
      </p:pic>
      <p:sp>
        <p:nvSpPr>
          <p:cNvPr id="4" name="Google Shape;273;p34">
            <a:extLst>
              <a:ext uri="{FF2B5EF4-FFF2-40B4-BE49-F238E27FC236}">
                <a16:creationId xmlns:a16="http://schemas.microsoft.com/office/drawing/2014/main" id="{636D0D19-6005-4E63-9D92-F6F4CA4FF9E1}"/>
              </a:ext>
            </a:extLst>
          </p:cNvPr>
          <p:cNvSpPr txBox="1">
            <a:spLocks/>
          </p:cNvSpPr>
          <p:nvPr/>
        </p:nvSpPr>
        <p:spPr>
          <a:xfrm>
            <a:off x="-961898" y="-621686"/>
            <a:ext cx="6480904" cy="239447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330190" indent="-330190" algn="r" defTabSz="1320759" rtl="1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r" defTabSz="1320759" rtl="1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en-US" sz="8800" dirty="0">
                <a:ln w="38100">
                  <a:noFill/>
                </a:ln>
                <a:solidFill>
                  <a:srgbClr val="AE569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</a:t>
            </a:r>
            <a:endParaRPr lang="he-IL" sz="8800" dirty="0">
              <a:ln w="38100">
                <a:noFill/>
              </a:ln>
              <a:solidFill>
                <a:srgbClr val="AE569B"/>
              </a:solidFill>
              <a:latin typeface="MV Boli" panose="02000500030200090000" pitchFamily="2" charset="0"/>
              <a:cs typeface="Kapriza" pitchFamily="2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2FC6E7-0D2F-42FE-82B5-CB202B70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0"/>
          <a:stretch/>
        </p:blipFill>
        <p:spPr>
          <a:xfrm>
            <a:off x="11398533" y="3683590"/>
            <a:ext cx="1809467" cy="29685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4AF854B-C121-4D5D-B0A4-DE3B7A67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7"/>
          <a:stretch/>
        </p:blipFill>
        <p:spPr>
          <a:xfrm>
            <a:off x="4656529" y="3468744"/>
            <a:ext cx="1401742" cy="296851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18AE0CA0-A77C-4046-A81A-2A255D21667A}"/>
              </a:ext>
            </a:extLst>
          </p:cNvPr>
          <p:cNvSpPr/>
          <p:nvPr/>
        </p:nvSpPr>
        <p:spPr>
          <a:xfrm>
            <a:off x="6367972" y="3683589"/>
            <a:ext cx="5030561" cy="38650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85E7854-F3BA-479B-8A1C-C21F8529D52D}"/>
              </a:ext>
            </a:extLst>
          </p:cNvPr>
          <p:cNvCxnSpPr/>
          <p:nvPr/>
        </p:nvCxnSpPr>
        <p:spPr>
          <a:xfrm flipV="1">
            <a:off x="5719864" y="4416357"/>
            <a:ext cx="2684834" cy="9549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9D33FB9-5C4A-4012-84C8-F2336596A832}"/>
              </a:ext>
            </a:extLst>
          </p:cNvPr>
          <p:cNvCxnSpPr>
            <a:cxnSpLocks/>
          </p:cNvCxnSpPr>
          <p:nvPr/>
        </p:nvCxnSpPr>
        <p:spPr>
          <a:xfrm>
            <a:off x="9138182" y="4479432"/>
            <a:ext cx="3080290" cy="6884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D82F9C2-8D81-40AB-853C-AEA6A1F3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63" y="4235562"/>
            <a:ext cx="4387293" cy="2576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E1BDA-1C82-4350-AAD5-30D5010DDE54}"/>
              </a:ext>
            </a:extLst>
          </p:cNvPr>
          <p:cNvSpPr txBox="1"/>
          <p:nvPr/>
        </p:nvSpPr>
        <p:spPr>
          <a:xfrm>
            <a:off x="12091738" y="6227613"/>
            <a:ext cx="940342" cy="338554"/>
          </a:xfrm>
          <a:prstGeom prst="rect">
            <a:avLst/>
          </a:prstGeom>
          <a:solidFill>
            <a:srgbClr val="EAEAEA"/>
          </a:solidFill>
        </p:spPr>
        <p:txBody>
          <a:bodyPr wrap="square" rtlCol="1">
            <a:spAutoFit/>
          </a:bodyPr>
          <a:lstStyle/>
          <a:p>
            <a:r>
              <a:rPr lang="en-US" sz="1600" dirty="0"/>
              <a:t>database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27150993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6518</TotalTime>
  <Words>337</Words>
  <Application>Microsoft Office PowerPoint</Application>
  <PresentationFormat>מותאם אישית</PresentationFormat>
  <Paragraphs>111</Paragraphs>
  <Slides>16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9" baseType="lpstr">
      <vt:lpstr>Agas</vt:lpstr>
      <vt:lpstr>Aharoni Light</vt:lpstr>
      <vt:lpstr>ArbelMF</vt:lpstr>
      <vt:lpstr>Arial</vt:lpstr>
      <vt:lpstr>Calibri</vt:lpstr>
      <vt:lpstr>Calibri Light</vt:lpstr>
      <vt:lpstr>Courier New</vt:lpstr>
      <vt:lpstr>David</vt:lpstr>
      <vt:lpstr>Kapriza</vt:lpstr>
      <vt:lpstr>MV Boli</vt:lpstr>
      <vt:lpstr>Times New Roman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Ester Kolin</dc:creator>
  <cp:lastModifiedBy>Ester Kolin</cp:lastModifiedBy>
  <cp:revision>42</cp:revision>
  <dcterms:created xsi:type="dcterms:W3CDTF">2019-04-01T07:02:53Z</dcterms:created>
  <dcterms:modified xsi:type="dcterms:W3CDTF">2019-04-15T14:34:50Z</dcterms:modified>
</cp:coreProperties>
</file>